
<file path=[Content_Types].xml><?xml version="1.0" encoding="utf-8"?>
<Types xmlns="http://schemas.openxmlformats.org/package/2006/content-types">
  <Default Extension="mp3" ContentType="audio/unknown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81" r:id="rId4"/>
    <p:sldId id="260" r:id="rId5"/>
    <p:sldId id="287" r:id="rId6"/>
    <p:sldId id="282" r:id="rId7"/>
    <p:sldId id="261" r:id="rId8"/>
    <p:sldId id="263" r:id="rId9"/>
    <p:sldId id="283" r:id="rId10"/>
    <p:sldId id="288" r:id="rId11"/>
    <p:sldId id="294" r:id="rId12"/>
    <p:sldId id="295" r:id="rId13"/>
    <p:sldId id="296" r:id="rId14"/>
    <p:sldId id="297" r:id="rId15"/>
    <p:sldId id="299" r:id="rId16"/>
    <p:sldId id="300" r:id="rId17"/>
    <p:sldId id="298" r:id="rId18"/>
    <p:sldId id="301" r:id="rId19"/>
    <p:sldId id="289" r:id="rId20"/>
    <p:sldId id="302" r:id="rId21"/>
    <p:sldId id="267" r:id="rId22"/>
    <p:sldId id="272" r:id="rId23"/>
    <p:sldId id="280" r:id="rId24"/>
    <p:sldId id="303" r:id="rId25"/>
  </p:sldIdLst>
  <p:sldSz cx="9001125" cy="5040313"/>
  <p:notesSz cx="6858000" cy="9144000"/>
  <p:defaultTextStyle>
    <a:defPPr>
      <a:defRPr lang="zh-CN"/>
    </a:defPPr>
    <a:lvl1pPr marL="0" algn="l" defTabSz="80200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401320" algn="l" defTabSz="80200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802005" algn="l" defTabSz="80200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203325" algn="l" defTabSz="80200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1604645" algn="l" defTabSz="80200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2005965" algn="l" defTabSz="80200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2406650" algn="l" defTabSz="80200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2807970" algn="l" defTabSz="80200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3209290" algn="l" defTabSz="80200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26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899" autoAdjust="0"/>
    <p:restoredTop sz="94660"/>
  </p:normalViewPr>
  <p:slideViewPr>
    <p:cSldViewPr>
      <p:cViewPr>
        <p:scale>
          <a:sx n="75" d="100"/>
          <a:sy n="75" d="100"/>
        </p:scale>
        <p:origin x="-1752" y="-726"/>
      </p:cViewPr>
      <p:guideLst>
        <p:guide orient="horz" pos="1588"/>
        <p:guide pos="2835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0FF407-82B4-418D-A8A0-ACFF3BA3E895}" type="datetimeFigureOut">
              <a:rPr lang="zh-CN" altLang="en-US" smtClean="0"/>
              <a:t>2018/6/6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74688" y="1143000"/>
            <a:ext cx="55086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30A645-7572-48BE-835B-3F29B9C7647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90050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30A645-7572-48BE-835B-3F29B9C76479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30A645-7572-48BE-835B-3F29B9C76479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30A645-7572-48BE-835B-3F29B9C76479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30A645-7572-48BE-835B-3F29B9C76479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30A645-7572-48BE-835B-3F29B9C76479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30A645-7572-48BE-835B-3F29B9C76479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30A645-7572-48BE-835B-3F29B9C76479}" type="slidenum">
              <a:rPr lang="zh-CN" altLang="en-US" smtClean="0"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30A645-7572-48BE-835B-3F29B9C76479}" type="slidenum">
              <a:rPr lang="zh-CN" altLang="en-US" smtClean="0"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30A645-7572-48BE-835B-3F29B9C76479}" type="slidenum">
              <a:rPr lang="zh-CN" altLang="en-US" smtClean="0"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30A645-7572-48BE-835B-3F29B9C76479}" type="slidenum">
              <a:rPr lang="zh-CN" altLang="en-US" smtClean="0"/>
              <a:t>18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30A645-7572-48BE-835B-3F29B9C76479}" type="slidenum">
              <a:rPr lang="zh-CN" altLang="en-US" smtClean="0"/>
              <a:t>19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30A645-7572-48BE-835B-3F29B9C76479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30A645-7572-48BE-835B-3F29B9C76479}" type="slidenum">
              <a:rPr lang="zh-CN" altLang="en-US" smtClean="0"/>
              <a:t>20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30A645-7572-48BE-835B-3F29B9C76479}" type="slidenum">
              <a:rPr lang="zh-CN" altLang="en-US" smtClean="0"/>
              <a:t>21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30A645-7572-48BE-835B-3F29B9C76479}" type="slidenum">
              <a:rPr lang="zh-CN" altLang="en-US" smtClean="0"/>
              <a:t>22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30A645-7572-48BE-835B-3F29B9C76479}" type="slidenum">
              <a:rPr lang="zh-CN" altLang="en-US" smtClean="0"/>
              <a:t>23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30A645-7572-48BE-835B-3F29B9C76479}" type="slidenum">
              <a:rPr lang="zh-CN" altLang="en-US" smtClean="0"/>
              <a:t>24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30A645-7572-48BE-835B-3F29B9C76479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30A645-7572-48BE-835B-3F29B9C76479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30A645-7572-48BE-835B-3F29B9C76479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30A645-7572-48BE-835B-3F29B9C76479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30A645-7572-48BE-835B-3F29B9C76479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30A645-7572-48BE-835B-3F29B9C76479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30A645-7572-48BE-835B-3F29B9C76479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75085" y="1565764"/>
            <a:ext cx="7650956" cy="10804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50169" y="2856177"/>
            <a:ext cx="6300788" cy="128808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01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020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033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046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0059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4066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8079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2092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2018/6/6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Picture 3" descr="C:\Documents and Settings\Administrator\桌面\新建文件夹 (2)\5.15封面参考\复件 (51) 新建文件夹\7dfc9e60d6f9][[cd7142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9001125" cy="5063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2018/6/6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25816" y="201847"/>
            <a:ext cx="2025253" cy="43006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0056" y="201847"/>
            <a:ext cx="5925741" cy="43006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2018/6/6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2018/6/6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11027" y="3238868"/>
            <a:ext cx="7650956" cy="1001062"/>
          </a:xfrm>
        </p:spPr>
        <p:txBody>
          <a:bodyPr anchor="t"/>
          <a:lstStyle>
            <a:lvl1pPr algn="l">
              <a:defRPr sz="35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11027" y="2136300"/>
            <a:ext cx="7650956" cy="1102568"/>
          </a:xfrm>
        </p:spPr>
        <p:txBody>
          <a:bodyPr anchor="b"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01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80200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20332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60464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200596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40665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80797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320929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2018/6/6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0056" y="1176073"/>
            <a:ext cx="3975497" cy="3326374"/>
          </a:xfrm>
        </p:spPr>
        <p:txBody>
          <a:bodyPr/>
          <a:lstStyle>
            <a:lvl1pPr>
              <a:defRPr sz="2500"/>
            </a:lvl1pPr>
            <a:lvl2pPr>
              <a:defRPr sz="21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5572" y="1176073"/>
            <a:ext cx="3975497" cy="3326374"/>
          </a:xfrm>
        </p:spPr>
        <p:txBody>
          <a:bodyPr/>
          <a:lstStyle>
            <a:lvl1pPr>
              <a:defRPr sz="2500"/>
            </a:lvl1pPr>
            <a:lvl2pPr>
              <a:defRPr sz="21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2018/6/6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0056" y="1128237"/>
            <a:ext cx="3977060" cy="470195"/>
          </a:xfrm>
        </p:spPr>
        <p:txBody>
          <a:bodyPr anchor="b"/>
          <a:lstStyle>
            <a:lvl1pPr marL="0" indent="0">
              <a:buNone/>
              <a:defRPr sz="2100" b="1"/>
            </a:lvl1pPr>
            <a:lvl2pPr marL="401320" indent="0">
              <a:buNone/>
              <a:defRPr sz="1800" b="1"/>
            </a:lvl2pPr>
            <a:lvl3pPr marL="802005" indent="0">
              <a:buNone/>
              <a:defRPr sz="1600" b="1"/>
            </a:lvl3pPr>
            <a:lvl4pPr marL="1203325" indent="0">
              <a:buNone/>
              <a:defRPr sz="1400" b="1"/>
            </a:lvl4pPr>
            <a:lvl5pPr marL="1604645" indent="0">
              <a:buNone/>
              <a:defRPr sz="1400" b="1"/>
            </a:lvl5pPr>
            <a:lvl6pPr marL="2005965" indent="0">
              <a:buNone/>
              <a:defRPr sz="1400" b="1"/>
            </a:lvl6pPr>
            <a:lvl7pPr marL="2406650" indent="0">
              <a:buNone/>
              <a:defRPr sz="1400" b="1"/>
            </a:lvl7pPr>
            <a:lvl8pPr marL="2807970" indent="0">
              <a:buNone/>
              <a:defRPr sz="1400" b="1"/>
            </a:lvl8pPr>
            <a:lvl9pPr marL="3209290" indent="0">
              <a:buNone/>
              <a:defRPr sz="14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0056" y="1598433"/>
            <a:ext cx="3977060" cy="2904014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572447" y="1128237"/>
            <a:ext cx="3978622" cy="470195"/>
          </a:xfrm>
        </p:spPr>
        <p:txBody>
          <a:bodyPr anchor="b"/>
          <a:lstStyle>
            <a:lvl1pPr marL="0" indent="0">
              <a:buNone/>
              <a:defRPr sz="2100" b="1"/>
            </a:lvl1pPr>
            <a:lvl2pPr marL="401320" indent="0">
              <a:buNone/>
              <a:defRPr sz="1800" b="1"/>
            </a:lvl2pPr>
            <a:lvl3pPr marL="802005" indent="0">
              <a:buNone/>
              <a:defRPr sz="1600" b="1"/>
            </a:lvl3pPr>
            <a:lvl4pPr marL="1203325" indent="0">
              <a:buNone/>
              <a:defRPr sz="1400" b="1"/>
            </a:lvl4pPr>
            <a:lvl5pPr marL="1604645" indent="0">
              <a:buNone/>
              <a:defRPr sz="1400" b="1"/>
            </a:lvl5pPr>
            <a:lvl6pPr marL="2005965" indent="0">
              <a:buNone/>
              <a:defRPr sz="1400" b="1"/>
            </a:lvl6pPr>
            <a:lvl7pPr marL="2406650" indent="0">
              <a:buNone/>
              <a:defRPr sz="1400" b="1"/>
            </a:lvl7pPr>
            <a:lvl8pPr marL="2807970" indent="0">
              <a:buNone/>
              <a:defRPr sz="1400" b="1"/>
            </a:lvl8pPr>
            <a:lvl9pPr marL="3209290" indent="0">
              <a:buNone/>
              <a:defRPr sz="14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572447" y="1598433"/>
            <a:ext cx="3978622" cy="2904014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2018/6/6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2018/6/6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2018/6/6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0057" y="200679"/>
            <a:ext cx="2961308" cy="854053"/>
          </a:xfrm>
        </p:spPr>
        <p:txBody>
          <a:bodyPr anchor="b"/>
          <a:lstStyle>
            <a:lvl1pPr algn="l">
              <a:defRPr sz="18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19190" y="200679"/>
            <a:ext cx="5031879" cy="4301768"/>
          </a:xfrm>
        </p:spPr>
        <p:txBody>
          <a:bodyPr/>
          <a:lstStyle>
            <a:lvl1pPr>
              <a:defRPr sz="2800"/>
            </a:lvl1pPr>
            <a:lvl2pPr>
              <a:defRPr sz="2500"/>
            </a:lvl2pPr>
            <a:lvl3pPr>
              <a:defRPr sz="21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0057" y="1054733"/>
            <a:ext cx="2961308" cy="3447714"/>
          </a:xfrm>
        </p:spPr>
        <p:txBody>
          <a:bodyPr/>
          <a:lstStyle>
            <a:lvl1pPr marL="0" indent="0">
              <a:buNone/>
              <a:defRPr sz="1200"/>
            </a:lvl1pPr>
            <a:lvl2pPr marL="401320" indent="0">
              <a:buNone/>
              <a:defRPr sz="1100"/>
            </a:lvl2pPr>
            <a:lvl3pPr marL="802005" indent="0">
              <a:buNone/>
              <a:defRPr sz="900"/>
            </a:lvl3pPr>
            <a:lvl4pPr marL="1203325" indent="0">
              <a:buNone/>
              <a:defRPr sz="800"/>
            </a:lvl4pPr>
            <a:lvl5pPr marL="1604645" indent="0">
              <a:buNone/>
              <a:defRPr sz="800"/>
            </a:lvl5pPr>
            <a:lvl6pPr marL="2005965" indent="0">
              <a:buNone/>
              <a:defRPr sz="800"/>
            </a:lvl6pPr>
            <a:lvl7pPr marL="2406650" indent="0">
              <a:buNone/>
              <a:defRPr sz="800"/>
            </a:lvl7pPr>
            <a:lvl8pPr marL="2807970" indent="0">
              <a:buNone/>
              <a:defRPr sz="800"/>
            </a:lvl8pPr>
            <a:lvl9pPr marL="3209290" indent="0">
              <a:buNone/>
              <a:defRPr sz="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2018/6/6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64284" y="3528219"/>
            <a:ext cx="5400675" cy="416526"/>
          </a:xfrm>
        </p:spPr>
        <p:txBody>
          <a:bodyPr anchor="b"/>
          <a:lstStyle>
            <a:lvl1pPr algn="l">
              <a:defRPr sz="18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64284" y="450361"/>
            <a:ext cx="5400675" cy="3024188"/>
          </a:xfrm>
        </p:spPr>
        <p:txBody>
          <a:bodyPr/>
          <a:lstStyle>
            <a:lvl1pPr marL="0" indent="0">
              <a:buNone/>
              <a:defRPr sz="2800"/>
            </a:lvl1pPr>
            <a:lvl2pPr marL="401320" indent="0">
              <a:buNone/>
              <a:defRPr sz="2500"/>
            </a:lvl2pPr>
            <a:lvl3pPr marL="802005" indent="0">
              <a:buNone/>
              <a:defRPr sz="2100"/>
            </a:lvl3pPr>
            <a:lvl4pPr marL="1203325" indent="0">
              <a:buNone/>
              <a:defRPr sz="1800"/>
            </a:lvl4pPr>
            <a:lvl5pPr marL="1604645" indent="0">
              <a:buNone/>
              <a:defRPr sz="1800"/>
            </a:lvl5pPr>
            <a:lvl6pPr marL="2005965" indent="0">
              <a:buNone/>
              <a:defRPr sz="1800"/>
            </a:lvl6pPr>
            <a:lvl7pPr marL="2406650" indent="0">
              <a:buNone/>
              <a:defRPr sz="1800"/>
            </a:lvl7pPr>
            <a:lvl8pPr marL="2807970" indent="0">
              <a:buNone/>
              <a:defRPr sz="1800"/>
            </a:lvl8pPr>
            <a:lvl9pPr marL="3209290" indent="0">
              <a:buNone/>
              <a:defRPr sz="18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64284" y="3944746"/>
            <a:ext cx="5400675" cy="591536"/>
          </a:xfrm>
        </p:spPr>
        <p:txBody>
          <a:bodyPr/>
          <a:lstStyle>
            <a:lvl1pPr marL="0" indent="0">
              <a:buNone/>
              <a:defRPr sz="1200"/>
            </a:lvl1pPr>
            <a:lvl2pPr marL="401320" indent="0">
              <a:buNone/>
              <a:defRPr sz="1100"/>
            </a:lvl2pPr>
            <a:lvl3pPr marL="802005" indent="0">
              <a:buNone/>
              <a:defRPr sz="900"/>
            </a:lvl3pPr>
            <a:lvl4pPr marL="1203325" indent="0">
              <a:buNone/>
              <a:defRPr sz="800"/>
            </a:lvl4pPr>
            <a:lvl5pPr marL="1604645" indent="0">
              <a:buNone/>
              <a:defRPr sz="800"/>
            </a:lvl5pPr>
            <a:lvl6pPr marL="2005965" indent="0">
              <a:buNone/>
              <a:defRPr sz="800"/>
            </a:lvl6pPr>
            <a:lvl7pPr marL="2406650" indent="0">
              <a:buNone/>
              <a:defRPr sz="800"/>
            </a:lvl7pPr>
            <a:lvl8pPr marL="2807970" indent="0">
              <a:buNone/>
              <a:defRPr sz="800"/>
            </a:lvl8pPr>
            <a:lvl9pPr marL="3209290" indent="0">
              <a:buNone/>
              <a:defRPr sz="8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2018/6/6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0056" y="201846"/>
            <a:ext cx="8101013" cy="840052"/>
          </a:xfrm>
          <a:prstGeom prst="rect">
            <a:avLst/>
          </a:prstGeom>
        </p:spPr>
        <p:txBody>
          <a:bodyPr vert="horz" lIns="80229" tIns="40115" rIns="80229" bIns="40115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0056" y="1176073"/>
            <a:ext cx="8101013" cy="3326374"/>
          </a:xfrm>
          <a:prstGeom prst="rect">
            <a:avLst/>
          </a:prstGeom>
        </p:spPr>
        <p:txBody>
          <a:bodyPr vert="horz" lIns="80229" tIns="40115" rIns="80229" bIns="40115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0056" y="4671624"/>
            <a:ext cx="2100263" cy="268350"/>
          </a:xfrm>
          <a:prstGeom prst="rect">
            <a:avLst/>
          </a:prstGeom>
        </p:spPr>
        <p:txBody>
          <a:bodyPr vert="horz" lIns="80229" tIns="40115" rIns="80229" bIns="40115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2018/6/6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75385" y="4671624"/>
            <a:ext cx="2850356" cy="268350"/>
          </a:xfrm>
          <a:prstGeom prst="rect">
            <a:avLst/>
          </a:prstGeom>
        </p:spPr>
        <p:txBody>
          <a:bodyPr vert="horz" lIns="80229" tIns="40115" rIns="80229" bIns="40115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0806" y="4671624"/>
            <a:ext cx="2100263" cy="268350"/>
          </a:xfrm>
          <a:prstGeom prst="rect">
            <a:avLst/>
          </a:prstGeom>
        </p:spPr>
        <p:txBody>
          <a:bodyPr vert="horz" lIns="80229" tIns="40115" rIns="80229" bIns="40115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fade/>
  </p:transition>
  <p:txStyles>
    <p:titleStyle>
      <a:lvl1pPr algn="ctr" defTabSz="802005" rtl="0" eaLnBrk="1" latinLnBrk="0" hangingPunct="1">
        <a:spcBef>
          <a:spcPct val="0"/>
        </a:spcBef>
        <a:buNone/>
        <a:defRPr sz="3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0990" indent="-300990" algn="l" defTabSz="802005" rtl="0" eaLnBrk="1" latinLnBrk="0" hangingPunct="1">
        <a:spcBef>
          <a:spcPct val="20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52145" indent="-250825" algn="l" defTabSz="802005" rtl="0" eaLnBrk="1" latinLnBrk="0" hangingPunct="1">
        <a:spcBef>
          <a:spcPct val="20000"/>
        </a:spcBef>
        <a:buFont typeface="Arial" panose="020B0604020202020204" pitchFamily="34" charset="0"/>
        <a:buChar char="–"/>
        <a:defRPr sz="2500" kern="1200">
          <a:solidFill>
            <a:schemeClr val="tx1"/>
          </a:solidFill>
          <a:latin typeface="+mn-lt"/>
          <a:ea typeface="+mn-ea"/>
          <a:cs typeface="+mn-cs"/>
        </a:defRPr>
      </a:lvl2pPr>
      <a:lvl3pPr marL="1002665" indent="-200660" algn="l" defTabSz="802005" rtl="0" eaLnBrk="1" latinLnBrk="0" hangingPunct="1">
        <a:spcBef>
          <a:spcPct val="2000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403985" indent="-200660" algn="l" defTabSz="802005" rtl="0" eaLnBrk="1" latinLnBrk="0" hangingPunct="1">
        <a:spcBef>
          <a:spcPct val="20000"/>
        </a:spcBef>
        <a:buFont typeface="Arial" panose="020B0604020202020204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05305" indent="-200660" algn="l" defTabSz="802005" rtl="0" eaLnBrk="1" latinLnBrk="0" hangingPunct="1">
        <a:spcBef>
          <a:spcPct val="20000"/>
        </a:spcBef>
        <a:buFont typeface="Arial" panose="020B0604020202020204" pitchFamily="34" charset="0"/>
        <a:buChar char="»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06625" indent="-200660" algn="l" defTabSz="802005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07310" indent="-200660" algn="l" defTabSz="802005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008630" indent="-200660" algn="l" defTabSz="802005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409950" indent="-200660" algn="l" defTabSz="802005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80200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01320" algn="l" defTabSz="80200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02005" algn="l" defTabSz="80200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03325" algn="l" defTabSz="80200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604645" algn="l" defTabSz="80200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05965" algn="l" defTabSz="80200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406650" algn="l" defTabSz="80200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807970" algn="l" defTabSz="80200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209290" algn="l" defTabSz="80200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3.png"/><Relationship Id="rId5" Type="http://schemas.openxmlformats.org/officeDocument/2006/relationships/image" Target="../media/image2.jpe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3.png"/><Relationship Id="rId5" Type="http://schemas.openxmlformats.org/officeDocument/2006/relationships/image" Target="../media/image2.jpeg"/><Relationship Id="rId4" Type="http://schemas.openxmlformats.org/officeDocument/2006/relationships/notesSlide" Target="../notesSlides/notesSlide2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Documents and Settings\Administrator\桌面\新建文件夹 (2)\5.15封面参考\复件 (51) 新建文件夹\7dfc9e60d6f9cd7142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4620"/>
            <a:ext cx="9032959" cy="5063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4"/>
          <p:cNvSpPr txBox="1"/>
          <p:nvPr/>
        </p:nvSpPr>
        <p:spPr>
          <a:xfrm>
            <a:off x="540375" y="1908279"/>
            <a:ext cx="6336704" cy="6769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en-US" altLang="zh-CN" sz="4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造字工房雅圆（非商用）常规体" panose="02010600030101010101" charset="0"/>
                <a:ea typeface="宋体" panose="02010600030101010101" pitchFamily="2" charset="-122"/>
                <a:sym typeface="造字工房雅圆（非商用）常规体" panose="02010600030101010101" charset="0"/>
              </a:rPr>
              <a:t>Python</a:t>
            </a:r>
            <a:r>
              <a:rPr lang="zh-CN" altLang="en-US" sz="4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造字工房雅圆（非商用）常规体" panose="02010600030101010101" charset="0"/>
                <a:ea typeface="宋体" panose="02010600030101010101" pitchFamily="2" charset="-122"/>
                <a:sym typeface="造字工房雅圆（非商用）常规体" panose="02010600030101010101" charset="0"/>
              </a:rPr>
              <a:t>查询城市天气</a:t>
            </a:r>
          </a:p>
        </p:txBody>
      </p:sp>
      <p:sp>
        <p:nvSpPr>
          <p:cNvPr id="5" name="TextBox 34"/>
          <p:cNvSpPr txBox="1"/>
          <p:nvPr/>
        </p:nvSpPr>
        <p:spPr>
          <a:xfrm>
            <a:off x="540122" y="2808188"/>
            <a:ext cx="6336704" cy="3689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Using Python to query the city weather</a:t>
            </a:r>
          </a:p>
        </p:txBody>
      </p:sp>
      <p:pic>
        <p:nvPicPr>
          <p:cNvPr id="6" name="震撼呐喊节奏空旷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900038" y="287908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slow" advTm="8578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38" presetClass="entr" presetSubtype="0" accel="5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9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10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38" presetClass="entr" presetSubtype="0" accel="5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6" dur="22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17" dur="227" fill="hold">
                                          <p:stCondLst>
                                            <p:cond delay="227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2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78" decel="50000" autoRev="1" fill="hold">
                                          <p:stCondLst>
                                            <p:cond delay="227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68" fill="hold">
                                          <p:stCondLst>
                                            <p:cond delay="43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21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4" grpId="0"/>
      <p:bldP spid="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: 圆角 11"/>
          <p:cNvSpPr/>
          <p:nvPr/>
        </p:nvSpPr>
        <p:spPr>
          <a:xfrm>
            <a:off x="2412330" y="215900"/>
            <a:ext cx="3600400" cy="662474"/>
          </a:xfrm>
          <a:prstGeom prst="roundRect">
            <a:avLst>
              <a:gd name="adj" fmla="val 5000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 smtClean="0">
                <a:ea typeface="宋体" panose="02010600030101010101" pitchFamily="2" charset="-122"/>
              </a:rPr>
              <a:t>用户管理</a:t>
            </a:r>
            <a:r>
              <a:rPr lang="zh-CN" altLang="en-US" sz="2800" dirty="0">
                <a:ea typeface="宋体" panose="02010600030101010101" pitchFamily="2" charset="-122"/>
              </a:rPr>
              <a:t>界面</a:t>
            </a:r>
            <a:endParaRPr lang="zh-CN" altLang="en-US" sz="2800" dirty="0"/>
          </a:p>
        </p:txBody>
      </p:sp>
      <p:pic>
        <p:nvPicPr>
          <p:cNvPr id="4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92314"/>
            <a:ext cx="8977313" cy="4147999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80">
        <p14:ferris dir="l"/>
      </p:transition>
    </mc:Choice>
    <mc:Fallback xmlns="">
      <p:transition spd="slow" advTm="178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: 圆角 11"/>
          <p:cNvSpPr/>
          <p:nvPr/>
        </p:nvSpPr>
        <p:spPr>
          <a:xfrm>
            <a:off x="2412330" y="215900"/>
            <a:ext cx="3600400" cy="662474"/>
          </a:xfrm>
          <a:prstGeom prst="roundRect">
            <a:avLst>
              <a:gd name="adj" fmla="val 5000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ea typeface="宋体" panose="02010600030101010101" pitchFamily="2" charset="-122"/>
              </a:rPr>
              <a:t>分类信息管理界面</a:t>
            </a:r>
            <a:endParaRPr lang="zh-CN" altLang="en-US" sz="2800" dirty="0"/>
          </a:p>
        </p:txBody>
      </p:sp>
      <p:pic>
        <p:nvPicPr>
          <p:cNvPr id="4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74" y="1131664"/>
            <a:ext cx="3647243" cy="703148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074" y="1944092"/>
            <a:ext cx="3710314" cy="73267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596" y="2823991"/>
            <a:ext cx="3680792" cy="591771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8388" y="1033013"/>
            <a:ext cx="5182737" cy="238855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" name="图片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16186" y="3642159"/>
            <a:ext cx="6738944" cy="1345911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Tm="1780">
        <p14:shred/>
      </p:transition>
    </mc:Choice>
    <mc:Fallback xmlns="">
      <p:transition spd="slow" advTm="178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9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4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: 圆角 11"/>
          <p:cNvSpPr/>
          <p:nvPr/>
        </p:nvSpPr>
        <p:spPr>
          <a:xfrm>
            <a:off x="2412330" y="215900"/>
            <a:ext cx="3600400" cy="662474"/>
          </a:xfrm>
          <a:prstGeom prst="roundRect">
            <a:avLst>
              <a:gd name="adj" fmla="val 5000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ea typeface="宋体" panose="02010600030101010101" pitchFamily="2" charset="-122"/>
              </a:rPr>
              <a:t>天气信息管理界面</a:t>
            </a:r>
            <a:endParaRPr lang="zh-CN" altLang="en-US" sz="2800" dirty="0"/>
          </a:p>
        </p:txBody>
      </p:sp>
      <p:pic>
        <p:nvPicPr>
          <p:cNvPr id="4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0" y="1455737"/>
            <a:ext cx="8988425" cy="35845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1780">
        <p14:prism/>
      </p:transition>
    </mc:Choice>
    <mc:Fallback xmlns="">
      <p:transition spd="slow" advTm="178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: 圆角 11"/>
          <p:cNvSpPr/>
          <p:nvPr/>
        </p:nvSpPr>
        <p:spPr>
          <a:xfrm>
            <a:off x="2412330" y="215900"/>
            <a:ext cx="3600400" cy="662474"/>
          </a:xfrm>
          <a:prstGeom prst="roundRect">
            <a:avLst>
              <a:gd name="adj" fmla="val 5000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ea typeface="宋体" panose="02010600030101010101" pitchFamily="2" charset="-122"/>
              </a:rPr>
              <a:t>天气信息管理界面</a:t>
            </a:r>
            <a:endParaRPr lang="zh-CN" altLang="en-US" sz="2800" dirty="0"/>
          </a:p>
        </p:txBody>
      </p:sp>
      <p:pic>
        <p:nvPicPr>
          <p:cNvPr id="4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074" y="911809"/>
            <a:ext cx="8874397" cy="4128503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 advTm="1780">
        <p14:vortex dir="r"/>
      </p:transition>
    </mc:Choice>
    <mc:Fallback xmlns="">
      <p:transition spd="slow" advTm="178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: 圆角 11"/>
          <p:cNvSpPr/>
          <p:nvPr/>
        </p:nvSpPr>
        <p:spPr>
          <a:xfrm>
            <a:off x="2412330" y="215900"/>
            <a:ext cx="3600400" cy="662474"/>
          </a:xfrm>
          <a:prstGeom prst="roundRect">
            <a:avLst>
              <a:gd name="adj" fmla="val 5000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ea typeface="宋体" panose="02010600030101010101" pitchFamily="2" charset="-122"/>
              </a:rPr>
              <a:t>某城市天气查询界面</a:t>
            </a:r>
            <a:endParaRPr lang="zh-CN" altLang="en-US" sz="2800" dirty="0"/>
          </a:p>
        </p:txBody>
      </p:sp>
      <p:pic>
        <p:nvPicPr>
          <p:cNvPr id="4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1200695"/>
            <a:ext cx="7432675" cy="35591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 advTm="1780">
        <p14:honeycomb/>
      </p:transition>
    </mc:Choice>
    <mc:Fallback xmlns="">
      <p:transition spd="slow" advTm="178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: 圆角 11"/>
          <p:cNvSpPr/>
          <p:nvPr/>
        </p:nvSpPr>
        <p:spPr>
          <a:xfrm>
            <a:off x="1332210" y="266700"/>
            <a:ext cx="5832648" cy="662474"/>
          </a:xfrm>
          <a:prstGeom prst="roundRect">
            <a:avLst>
              <a:gd name="adj" fmla="val 5000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ea typeface="宋体" panose="02010600030101010101" pitchFamily="2" charset="-122"/>
              </a:rPr>
              <a:t>某城市未来五天天气查询界面</a:t>
            </a:r>
            <a:endParaRPr lang="zh-CN" altLang="en-US" sz="2800" dirty="0"/>
          </a:p>
        </p:txBody>
      </p:sp>
      <p:pic>
        <p:nvPicPr>
          <p:cNvPr id="3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146" y="1152004"/>
            <a:ext cx="3320704" cy="3766254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8325" y="1158676"/>
            <a:ext cx="3650629" cy="380351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Tm="1780">
        <p14:warp dir="in"/>
      </p:transition>
    </mc:Choice>
    <mc:Fallback xmlns="">
      <p:transition spd="slow" advTm="178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: 圆角 11"/>
          <p:cNvSpPr/>
          <p:nvPr/>
        </p:nvSpPr>
        <p:spPr>
          <a:xfrm>
            <a:off x="2412330" y="215900"/>
            <a:ext cx="3600400" cy="662474"/>
          </a:xfrm>
          <a:prstGeom prst="roundRect">
            <a:avLst>
              <a:gd name="adj" fmla="val 5000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ea typeface="宋体" panose="02010600030101010101" pitchFamily="2" charset="-122"/>
              </a:rPr>
              <a:t>其他界面</a:t>
            </a:r>
            <a:endParaRPr lang="zh-CN" altLang="en-US" sz="28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106" y="1079996"/>
            <a:ext cx="8172970" cy="37939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1780">
        <p14:prism isContent="1" isInverted="1"/>
      </p:transition>
    </mc:Choice>
    <mc:Fallback xmlns="">
      <p:transition spd="slow" advTm="178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: 圆角 11"/>
          <p:cNvSpPr/>
          <p:nvPr/>
        </p:nvSpPr>
        <p:spPr>
          <a:xfrm>
            <a:off x="2412330" y="215900"/>
            <a:ext cx="3600400" cy="662474"/>
          </a:xfrm>
          <a:prstGeom prst="roundRect">
            <a:avLst>
              <a:gd name="adj" fmla="val 5000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ea typeface="宋体" panose="02010600030101010101" pitchFamily="2" charset="-122"/>
              </a:rPr>
              <a:t>其他界面</a:t>
            </a:r>
            <a:endParaRPr lang="zh-CN" altLang="en-US" sz="2800" dirty="0"/>
          </a:p>
        </p:txBody>
      </p:sp>
      <p:pic>
        <p:nvPicPr>
          <p:cNvPr id="3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114" y="1296020"/>
            <a:ext cx="7863283" cy="332033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80">
        <p14:ferris dir="l"/>
      </p:transition>
    </mc:Choice>
    <mc:Fallback xmlns="">
      <p:transition spd="slow" advTm="178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Documents and Settings\Administrator\桌面\新建文件夹 (2)\5.15封面参考\复件 (51) 新建文件夹\7dfc9e60d6f9cd714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7937" y="-53473"/>
            <a:ext cx="8983187" cy="5093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: 圆角 5"/>
          <p:cNvSpPr/>
          <p:nvPr/>
        </p:nvSpPr>
        <p:spPr>
          <a:xfrm>
            <a:off x="3636466" y="2160116"/>
            <a:ext cx="4021364" cy="633670"/>
          </a:xfrm>
          <a:prstGeom prst="roundRect">
            <a:avLst>
              <a:gd name="adj" fmla="val 5000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000" dirty="0">
                <a:latin typeface="造字工房雅圆（非商用）常规体" panose="02010600030101010101" charset="0"/>
                <a:ea typeface="宋体" panose="02010600030101010101" pitchFamily="2" charset="-122"/>
                <a:sym typeface="造字工房雅圆（非商用）常规体" panose="02010600030101010101" charset="0"/>
              </a:rPr>
              <a:t>系统测试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Tm="2576">
        <p14:shred/>
      </p:transition>
    </mc:Choice>
    <mc:Fallback xmlns="">
      <p:transition spd="slow" advTm="257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: 圆角 11"/>
          <p:cNvSpPr/>
          <p:nvPr/>
        </p:nvSpPr>
        <p:spPr>
          <a:xfrm>
            <a:off x="2484338" y="273506"/>
            <a:ext cx="3960440" cy="662474"/>
          </a:xfrm>
          <a:prstGeom prst="roundRect">
            <a:avLst>
              <a:gd name="adj" fmla="val 5000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600" b="1" dirty="0">
                <a:ea typeface="宋体" panose="02010600030101010101" pitchFamily="2" charset="-122"/>
              </a:rPr>
              <a:t>测试用例</a:t>
            </a:r>
            <a:endParaRPr lang="zh-CN" altLang="en-US" sz="3600" b="1" dirty="0"/>
          </a:p>
        </p:txBody>
      </p:sp>
      <p:pic>
        <p:nvPicPr>
          <p:cNvPr id="2" name="20180605_145027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28320" y="938530"/>
            <a:ext cx="8188325" cy="3950970"/>
          </a:xfrm>
          <a:prstGeom prst="rect">
            <a:avLst/>
          </a:prstGeom>
        </p:spPr>
      </p:pic>
    </p:spTree>
  </p:cSld>
  <p:clrMapOvr>
    <a:masterClrMapping/>
  </p:clrMapOvr>
  <p:transition spd="slow" advTm="1780">
    <p:fade/>
  </p:transition>
  <p:timing>
    <p:tnLst>
      <p:par>
        <p:cTn id="1" dur="indefinite" restart="never" nodeType="tmRoot">
          <p:childTnLst>
            <p:video>
              <p:cMediaNode>
                <p:cTn id="2" fill="hold" display="1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Documents and Settings\Administrator\桌面\新建文件夹 (2)\5.15封面参考\复件 (51) 新建文件夹\7dfc9e60d6f9cd714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-107950" y="-53473"/>
            <a:ext cx="9109074" cy="5093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34"/>
          <p:cNvSpPr txBox="1"/>
          <p:nvPr/>
        </p:nvSpPr>
        <p:spPr>
          <a:xfrm>
            <a:off x="1476226" y="2160116"/>
            <a:ext cx="2376264" cy="553998"/>
          </a:xfrm>
          <a:prstGeom prst="rect">
            <a:avLst/>
          </a:prstGeom>
          <a:solidFill>
            <a:srgbClr val="003269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3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</a:t>
            </a:r>
            <a:endParaRPr lang="zh-CN" altLang="en-US" sz="3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: 圆角 5"/>
          <p:cNvSpPr/>
          <p:nvPr/>
        </p:nvSpPr>
        <p:spPr>
          <a:xfrm>
            <a:off x="4716586" y="935980"/>
            <a:ext cx="2376264" cy="374442"/>
          </a:xfrm>
          <a:prstGeom prst="roundRect">
            <a:avLst>
              <a:gd name="adj" fmla="val 5000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latin typeface="造字工房雅圆（非商用）常规体" panose="02010600030101010101" charset="0"/>
                <a:ea typeface="宋体" panose="02010600030101010101" pitchFamily="2" charset="-122"/>
                <a:sym typeface="造字工房雅圆（非商用）常规体" panose="02010600030101010101" charset="0"/>
              </a:rPr>
              <a:t>研究概述</a:t>
            </a:r>
            <a:endParaRPr lang="zh-CN" altLang="en-US" sz="2400" dirty="0"/>
          </a:p>
        </p:txBody>
      </p:sp>
      <p:sp>
        <p:nvSpPr>
          <p:cNvPr id="7" name="矩形: 圆角 6"/>
          <p:cNvSpPr/>
          <p:nvPr/>
        </p:nvSpPr>
        <p:spPr>
          <a:xfrm>
            <a:off x="4716586" y="1584052"/>
            <a:ext cx="2376264" cy="374442"/>
          </a:xfrm>
          <a:prstGeom prst="roundRect">
            <a:avLst>
              <a:gd name="adj" fmla="val 5000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latin typeface="造字工房雅圆（非商用）常规体" panose="02010600030101010101" charset="0"/>
                <a:ea typeface="宋体" panose="02010600030101010101" pitchFamily="2" charset="-122"/>
                <a:sym typeface="造字工房雅圆（非商用）常规体" panose="02010600030101010101" charset="0"/>
              </a:rPr>
              <a:t>系统设计</a:t>
            </a:r>
            <a:endParaRPr lang="zh-CN" altLang="en-US" sz="2400" dirty="0"/>
          </a:p>
        </p:txBody>
      </p:sp>
      <p:sp>
        <p:nvSpPr>
          <p:cNvPr id="8" name="矩形: 圆角 7"/>
          <p:cNvSpPr/>
          <p:nvPr/>
        </p:nvSpPr>
        <p:spPr>
          <a:xfrm>
            <a:off x="4716586" y="2232124"/>
            <a:ext cx="2376264" cy="374442"/>
          </a:xfrm>
          <a:prstGeom prst="roundRect">
            <a:avLst>
              <a:gd name="adj" fmla="val 5000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latin typeface="造字工房雅圆（非商用）常规体" panose="02010600030101010101" charset="0"/>
                <a:ea typeface="宋体" panose="02010600030101010101" pitchFamily="2" charset="-122"/>
                <a:sym typeface="造字工房雅圆（非商用）常规体" panose="02010600030101010101" charset="0"/>
              </a:rPr>
              <a:t>界面展示</a:t>
            </a:r>
            <a:endParaRPr lang="zh-CN" altLang="en-US" sz="2400" dirty="0"/>
          </a:p>
        </p:txBody>
      </p:sp>
      <p:sp>
        <p:nvSpPr>
          <p:cNvPr id="9" name="矩形: 圆角 8"/>
          <p:cNvSpPr/>
          <p:nvPr/>
        </p:nvSpPr>
        <p:spPr>
          <a:xfrm>
            <a:off x="4716586" y="2808188"/>
            <a:ext cx="2376264" cy="374442"/>
          </a:xfrm>
          <a:prstGeom prst="roundRect">
            <a:avLst>
              <a:gd name="adj" fmla="val 5000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latin typeface="造字工房雅圆（非商用）常规体" panose="02010600030101010101" charset="0"/>
                <a:ea typeface="宋体" panose="02010600030101010101" pitchFamily="2" charset="-122"/>
                <a:sym typeface="造字工房雅圆（非商用）常规体" panose="02010600030101010101" charset="0"/>
              </a:rPr>
              <a:t>系统测试</a:t>
            </a:r>
            <a:endParaRPr lang="zh-CN" altLang="en-US" sz="2400" dirty="0"/>
          </a:p>
        </p:txBody>
      </p:sp>
      <p:sp>
        <p:nvSpPr>
          <p:cNvPr id="10" name="矩形: 圆角 9"/>
          <p:cNvSpPr/>
          <p:nvPr/>
        </p:nvSpPr>
        <p:spPr>
          <a:xfrm>
            <a:off x="4716586" y="3384252"/>
            <a:ext cx="2376264" cy="374442"/>
          </a:xfrm>
          <a:prstGeom prst="roundRect">
            <a:avLst>
              <a:gd name="adj" fmla="val 5000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zh-CN" sz="2400" dirty="0"/>
              <a:t>个人总结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Tm="11636">
        <p14:shred/>
      </p:transition>
    </mc:Choice>
    <mc:Fallback xmlns="">
      <p:transition spd="slow" advTm="1163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ntr" presetSubtype="0" accel="5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 tmFilter="0,0; .5, 1; 1, 1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650"/>
                            </p:stCondLst>
                            <p:childTnLst>
                              <p:par>
                                <p:cTn id="2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 tmFilter="0,0; .5, 1; 1, 1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300"/>
                            </p:stCondLst>
                            <p:childTnLst>
                              <p:par>
                                <p:cTn id="2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 tmFilter="0,0; .5, 1; 1, 1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949"/>
                            </p:stCondLst>
                            <p:childTnLst>
                              <p:par>
                                <p:cTn id="37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 tmFilter="0,0; .5, 1; 1, 1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6599"/>
                            </p:stCondLst>
                            <p:childTnLst>
                              <p:par>
                                <p:cTn id="4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 tmFilter="0,0; .5, 1; 1, 1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Documents and Settings\Administrator\桌面\新建文件夹 (2)\5.15封面参考\复件 (51) 新建文件夹\7dfc9e60d6f9cd714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7937" y="-53473"/>
            <a:ext cx="8983187" cy="5093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: 圆角 5"/>
          <p:cNvSpPr/>
          <p:nvPr/>
        </p:nvSpPr>
        <p:spPr>
          <a:xfrm>
            <a:off x="3636466" y="2160116"/>
            <a:ext cx="4021364" cy="633670"/>
          </a:xfrm>
          <a:prstGeom prst="roundRect">
            <a:avLst>
              <a:gd name="adj" fmla="val 5000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000" dirty="0"/>
              <a:t>个人总结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Tm="2576">
        <p14:shred/>
      </p:transition>
    </mc:Choice>
    <mc:Fallback xmlns="">
      <p:transition spd="slow" advTm="257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1402302" y="1912036"/>
            <a:ext cx="270483" cy="269264"/>
          </a:xfrm>
          <a:prstGeom prst="ellipse">
            <a:avLst/>
          </a:prstGeom>
          <a:solidFill>
            <a:srgbClr val="00326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91" tIns="33696" rIns="67391" bIns="33696"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grpSp>
        <p:nvGrpSpPr>
          <p:cNvPr id="3" name="Group 66"/>
          <p:cNvGrpSpPr/>
          <p:nvPr/>
        </p:nvGrpSpPr>
        <p:grpSpPr bwMode="auto">
          <a:xfrm>
            <a:off x="4637231" y="1267581"/>
            <a:ext cx="3761942" cy="3150924"/>
            <a:chOff x="720" y="839"/>
            <a:chExt cx="3740" cy="3146"/>
          </a:xfrm>
          <a:solidFill>
            <a:srgbClr val="F8F8F8"/>
          </a:solidFill>
        </p:grpSpPr>
        <p:sp>
          <p:nvSpPr>
            <p:cNvPr id="4" name="Freeform 67"/>
            <p:cNvSpPr/>
            <p:nvPr/>
          </p:nvSpPr>
          <p:spPr bwMode="gray">
            <a:xfrm>
              <a:off x="720" y="1296"/>
              <a:ext cx="1495" cy="1136"/>
            </a:xfrm>
            <a:custGeom>
              <a:avLst/>
              <a:gdLst>
                <a:gd name="T0" fmla="*/ 3 w 2990"/>
                <a:gd name="T1" fmla="*/ 357 h 2273"/>
                <a:gd name="T2" fmla="*/ 23 w 2990"/>
                <a:gd name="T3" fmla="*/ 365 h 2273"/>
                <a:gd name="T4" fmla="*/ 29 w 2990"/>
                <a:gd name="T5" fmla="*/ 390 h 2273"/>
                <a:gd name="T6" fmla="*/ 28 w 2990"/>
                <a:gd name="T7" fmla="*/ 419 h 2273"/>
                <a:gd name="T8" fmla="*/ 18 w 2990"/>
                <a:gd name="T9" fmla="*/ 419 h 2273"/>
                <a:gd name="T10" fmla="*/ 0 w 2990"/>
                <a:gd name="T11" fmla="*/ 429 h 2273"/>
                <a:gd name="T12" fmla="*/ 31 w 2990"/>
                <a:gd name="T13" fmla="*/ 438 h 2273"/>
                <a:gd name="T14" fmla="*/ 47 w 2990"/>
                <a:gd name="T15" fmla="*/ 456 h 2273"/>
                <a:gd name="T16" fmla="*/ 49 w 2990"/>
                <a:gd name="T17" fmla="*/ 490 h 2273"/>
                <a:gd name="T18" fmla="*/ 71 w 2990"/>
                <a:gd name="T19" fmla="*/ 507 h 2273"/>
                <a:gd name="T20" fmla="*/ 109 w 2990"/>
                <a:gd name="T21" fmla="*/ 521 h 2273"/>
                <a:gd name="T22" fmla="*/ 152 w 2990"/>
                <a:gd name="T23" fmla="*/ 516 h 2273"/>
                <a:gd name="T24" fmla="*/ 185 w 2990"/>
                <a:gd name="T25" fmla="*/ 542 h 2273"/>
                <a:gd name="T26" fmla="*/ 259 w 2990"/>
                <a:gd name="T27" fmla="*/ 549 h 2273"/>
                <a:gd name="T28" fmla="*/ 414 w 2990"/>
                <a:gd name="T29" fmla="*/ 546 h 2273"/>
                <a:gd name="T30" fmla="*/ 539 w 2990"/>
                <a:gd name="T31" fmla="*/ 549 h 2273"/>
                <a:gd name="T32" fmla="*/ 585 w 2990"/>
                <a:gd name="T33" fmla="*/ 458 h 2273"/>
                <a:gd name="T34" fmla="*/ 714 w 2990"/>
                <a:gd name="T35" fmla="*/ 339 h 2273"/>
                <a:gd name="T36" fmla="*/ 743 w 2990"/>
                <a:gd name="T37" fmla="*/ 295 h 2273"/>
                <a:gd name="T38" fmla="*/ 727 w 2990"/>
                <a:gd name="T39" fmla="*/ 263 h 2273"/>
                <a:gd name="T40" fmla="*/ 716 w 2990"/>
                <a:gd name="T41" fmla="*/ 233 h 2273"/>
                <a:gd name="T42" fmla="*/ 678 w 2990"/>
                <a:gd name="T43" fmla="*/ 213 h 2273"/>
                <a:gd name="T44" fmla="*/ 631 w 2990"/>
                <a:gd name="T45" fmla="*/ 198 h 2273"/>
                <a:gd name="T46" fmla="*/ 592 w 2990"/>
                <a:gd name="T47" fmla="*/ 185 h 2273"/>
                <a:gd name="T48" fmla="*/ 578 w 2990"/>
                <a:gd name="T49" fmla="*/ 170 h 2273"/>
                <a:gd name="T50" fmla="*/ 594 w 2990"/>
                <a:gd name="T51" fmla="*/ 148 h 2273"/>
                <a:gd name="T52" fmla="*/ 598 w 2990"/>
                <a:gd name="T53" fmla="*/ 114 h 2273"/>
                <a:gd name="T54" fmla="*/ 580 w 2990"/>
                <a:gd name="T55" fmla="*/ 75 h 2273"/>
                <a:gd name="T56" fmla="*/ 562 w 2990"/>
                <a:gd name="T57" fmla="*/ 63 h 2273"/>
                <a:gd name="T58" fmla="*/ 540 w 2990"/>
                <a:gd name="T59" fmla="*/ 55 h 2273"/>
                <a:gd name="T60" fmla="*/ 520 w 2990"/>
                <a:gd name="T61" fmla="*/ 29 h 2273"/>
                <a:gd name="T62" fmla="*/ 517 w 2990"/>
                <a:gd name="T63" fmla="*/ 8 h 2273"/>
                <a:gd name="T64" fmla="*/ 492 w 2990"/>
                <a:gd name="T65" fmla="*/ 0 h 2273"/>
                <a:gd name="T66" fmla="*/ 479 w 2990"/>
                <a:gd name="T67" fmla="*/ 21 h 2273"/>
                <a:gd name="T68" fmla="*/ 449 w 2990"/>
                <a:gd name="T69" fmla="*/ 35 h 2273"/>
                <a:gd name="T70" fmla="*/ 438 w 2990"/>
                <a:gd name="T71" fmla="*/ 79 h 2273"/>
                <a:gd name="T72" fmla="*/ 411 w 2990"/>
                <a:gd name="T73" fmla="*/ 85 h 2273"/>
                <a:gd name="T74" fmla="*/ 384 w 2990"/>
                <a:gd name="T75" fmla="*/ 75 h 2273"/>
                <a:gd name="T76" fmla="*/ 363 w 2990"/>
                <a:gd name="T77" fmla="*/ 71 h 2273"/>
                <a:gd name="T78" fmla="*/ 334 w 2990"/>
                <a:gd name="T79" fmla="*/ 122 h 2273"/>
                <a:gd name="T80" fmla="*/ 344 w 2990"/>
                <a:gd name="T81" fmla="*/ 140 h 2273"/>
                <a:gd name="T82" fmla="*/ 322 w 2990"/>
                <a:gd name="T83" fmla="*/ 144 h 2273"/>
                <a:gd name="T84" fmla="*/ 295 w 2990"/>
                <a:gd name="T85" fmla="*/ 136 h 2273"/>
                <a:gd name="T86" fmla="*/ 257 w 2990"/>
                <a:gd name="T87" fmla="*/ 138 h 2273"/>
                <a:gd name="T88" fmla="*/ 266 w 2990"/>
                <a:gd name="T89" fmla="*/ 148 h 2273"/>
                <a:gd name="T90" fmla="*/ 262 w 2990"/>
                <a:gd name="T91" fmla="*/ 173 h 2273"/>
                <a:gd name="T92" fmla="*/ 263 w 2990"/>
                <a:gd name="T93" fmla="*/ 220 h 2273"/>
                <a:gd name="T94" fmla="*/ 241 w 2990"/>
                <a:gd name="T95" fmla="*/ 242 h 2273"/>
                <a:gd name="T96" fmla="*/ 230 w 2990"/>
                <a:gd name="T97" fmla="*/ 267 h 2273"/>
                <a:gd name="T98" fmla="*/ 177 w 2990"/>
                <a:gd name="T99" fmla="*/ 281 h 2273"/>
                <a:gd name="T100" fmla="*/ 147 w 2990"/>
                <a:gd name="T101" fmla="*/ 286 h 2273"/>
                <a:gd name="T102" fmla="*/ 114 w 2990"/>
                <a:gd name="T103" fmla="*/ 294 h 2273"/>
                <a:gd name="T104" fmla="*/ 80 w 2990"/>
                <a:gd name="T105" fmla="*/ 302 h 2273"/>
                <a:gd name="T106" fmla="*/ 80 w 2990"/>
                <a:gd name="T107" fmla="*/ 289 h 2273"/>
                <a:gd name="T108" fmla="*/ 55 w 2990"/>
                <a:gd name="T109" fmla="*/ 291 h 2273"/>
                <a:gd name="T110" fmla="*/ 29 w 2990"/>
                <a:gd name="T111" fmla="*/ 297 h 2273"/>
                <a:gd name="T112" fmla="*/ 10 w 2990"/>
                <a:gd name="T113" fmla="*/ 318 h 2273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2990"/>
                <a:gd name="T172" fmla="*/ 0 h 2273"/>
                <a:gd name="T173" fmla="*/ 2990 w 2990"/>
                <a:gd name="T174" fmla="*/ 2273 h 2273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2990" h="2273">
                  <a:moveTo>
                    <a:pt x="29" y="1289"/>
                  </a:moveTo>
                  <a:lnTo>
                    <a:pt x="4" y="1329"/>
                  </a:lnTo>
                  <a:lnTo>
                    <a:pt x="12" y="1378"/>
                  </a:lnTo>
                  <a:lnTo>
                    <a:pt x="12" y="1382"/>
                  </a:lnTo>
                  <a:lnTo>
                    <a:pt x="10" y="1395"/>
                  </a:lnTo>
                  <a:lnTo>
                    <a:pt x="10" y="1411"/>
                  </a:lnTo>
                  <a:lnTo>
                    <a:pt x="10" y="1429"/>
                  </a:lnTo>
                  <a:lnTo>
                    <a:pt x="14" y="1443"/>
                  </a:lnTo>
                  <a:lnTo>
                    <a:pt x="20" y="1451"/>
                  </a:lnTo>
                  <a:lnTo>
                    <a:pt x="31" y="1453"/>
                  </a:lnTo>
                  <a:lnTo>
                    <a:pt x="43" y="1451"/>
                  </a:lnTo>
                  <a:lnTo>
                    <a:pt x="55" y="1449"/>
                  </a:lnTo>
                  <a:lnTo>
                    <a:pt x="73" y="1451"/>
                  </a:lnTo>
                  <a:lnTo>
                    <a:pt x="94" y="1462"/>
                  </a:lnTo>
                  <a:lnTo>
                    <a:pt x="116" y="1480"/>
                  </a:lnTo>
                  <a:lnTo>
                    <a:pt x="132" y="1502"/>
                  </a:lnTo>
                  <a:lnTo>
                    <a:pt x="136" y="1514"/>
                  </a:lnTo>
                  <a:lnTo>
                    <a:pt x="132" y="1525"/>
                  </a:lnTo>
                  <a:lnTo>
                    <a:pt x="126" y="1537"/>
                  </a:lnTo>
                  <a:lnTo>
                    <a:pt x="120" y="1549"/>
                  </a:lnTo>
                  <a:lnTo>
                    <a:pt x="116" y="1561"/>
                  </a:lnTo>
                  <a:lnTo>
                    <a:pt x="116" y="1577"/>
                  </a:lnTo>
                  <a:lnTo>
                    <a:pt x="114" y="1596"/>
                  </a:lnTo>
                  <a:lnTo>
                    <a:pt x="110" y="1618"/>
                  </a:lnTo>
                  <a:lnTo>
                    <a:pt x="108" y="1640"/>
                  </a:lnTo>
                  <a:lnTo>
                    <a:pt x="108" y="1657"/>
                  </a:lnTo>
                  <a:lnTo>
                    <a:pt x="112" y="1669"/>
                  </a:lnTo>
                  <a:lnTo>
                    <a:pt x="114" y="1679"/>
                  </a:lnTo>
                  <a:lnTo>
                    <a:pt x="114" y="1691"/>
                  </a:lnTo>
                  <a:lnTo>
                    <a:pt x="106" y="1699"/>
                  </a:lnTo>
                  <a:lnTo>
                    <a:pt x="96" y="1703"/>
                  </a:lnTo>
                  <a:lnTo>
                    <a:pt x="89" y="1701"/>
                  </a:lnTo>
                  <a:lnTo>
                    <a:pt x="83" y="1695"/>
                  </a:lnTo>
                  <a:lnTo>
                    <a:pt x="77" y="1687"/>
                  </a:lnTo>
                  <a:lnTo>
                    <a:pt x="69" y="1679"/>
                  </a:lnTo>
                  <a:lnTo>
                    <a:pt x="63" y="1673"/>
                  </a:lnTo>
                  <a:lnTo>
                    <a:pt x="53" y="1675"/>
                  </a:lnTo>
                  <a:lnTo>
                    <a:pt x="41" y="1685"/>
                  </a:lnTo>
                  <a:lnTo>
                    <a:pt x="26" y="1699"/>
                  </a:lnTo>
                  <a:lnTo>
                    <a:pt x="12" y="1708"/>
                  </a:lnTo>
                  <a:lnTo>
                    <a:pt x="4" y="1712"/>
                  </a:lnTo>
                  <a:lnTo>
                    <a:pt x="0" y="1716"/>
                  </a:lnTo>
                  <a:lnTo>
                    <a:pt x="6" y="1720"/>
                  </a:lnTo>
                  <a:lnTo>
                    <a:pt x="20" y="1724"/>
                  </a:lnTo>
                  <a:lnTo>
                    <a:pt x="41" y="1728"/>
                  </a:lnTo>
                  <a:lnTo>
                    <a:pt x="65" y="1734"/>
                  </a:lnTo>
                  <a:lnTo>
                    <a:pt x="89" y="1740"/>
                  </a:lnTo>
                  <a:lnTo>
                    <a:pt x="110" y="1746"/>
                  </a:lnTo>
                  <a:lnTo>
                    <a:pt x="126" y="1754"/>
                  </a:lnTo>
                  <a:lnTo>
                    <a:pt x="136" y="1764"/>
                  </a:lnTo>
                  <a:lnTo>
                    <a:pt x="140" y="1771"/>
                  </a:lnTo>
                  <a:lnTo>
                    <a:pt x="150" y="1779"/>
                  </a:lnTo>
                  <a:lnTo>
                    <a:pt x="159" y="1785"/>
                  </a:lnTo>
                  <a:lnTo>
                    <a:pt x="169" y="1795"/>
                  </a:lnTo>
                  <a:lnTo>
                    <a:pt x="177" y="1807"/>
                  </a:lnTo>
                  <a:lnTo>
                    <a:pt x="185" y="1825"/>
                  </a:lnTo>
                  <a:lnTo>
                    <a:pt x="187" y="1848"/>
                  </a:lnTo>
                  <a:lnTo>
                    <a:pt x="185" y="1870"/>
                  </a:lnTo>
                  <a:lnTo>
                    <a:pt x="179" y="1888"/>
                  </a:lnTo>
                  <a:lnTo>
                    <a:pt x="175" y="1905"/>
                  </a:lnTo>
                  <a:lnTo>
                    <a:pt x="177" y="1921"/>
                  </a:lnTo>
                  <a:lnTo>
                    <a:pt x="185" y="1941"/>
                  </a:lnTo>
                  <a:lnTo>
                    <a:pt x="195" y="1960"/>
                  </a:lnTo>
                  <a:lnTo>
                    <a:pt x="207" y="1978"/>
                  </a:lnTo>
                  <a:lnTo>
                    <a:pt x="218" y="1986"/>
                  </a:lnTo>
                  <a:lnTo>
                    <a:pt x="232" y="1990"/>
                  </a:lnTo>
                  <a:lnTo>
                    <a:pt x="246" y="1994"/>
                  </a:lnTo>
                  <a:lnTo>
                    <a:pt x="260" y="2002"/>
                  </a:lnTo>
                  <a:lnTo>
                    <a:pt x="270" y="2014"/>
                  </a:lnTo>
                  <a:lnTo>
                    <a:pt x="281" y="2029"/>
                  </a:lnTo>
                  <a:lnTo>
                    <a:pt x="299" y="2045"/>
                  </a:lnTo>
                  <a:lnTo>
                    <a:pt x="327" y="2057"/>
                  </a:lnTo>
                  <a:lnTo>
                    <a:pt x="352" y="2067"/>
                  </a:lnTo>
                  <a:lnTo>
                    <a:pt x="378" y="2076"/>
                  </a:lnTo>
                  <a:lnTo>
                    <a:pt x="402" y="2082"/>
                  </a:lnTo>
                  <a:lnTo>
                    <a:pt x="421" y="2086"/>
                  </a:lnTo>
                  <a:lnTo>
                    <a:pt x="435" y="2084"/>
                  </a:lnTo>
                  <a:lnTo>
                    <a:pt x="457" y="2078"/>
                  </a:lnTo>
                  <a:lnTo>
                    <a:pt x="484" y="2073"/>
                  </a:lnTo>
                  <a:lnTo>
                    <a:pt x="514" y="2065"/>
                  </a:lnTo>
                  <a:lnTo>
                    <a:pt x="543" y="2059"/>
                  </a:lnTo>
                  <a:lnTo>
                    <a:pt x="569" y="2057"/>
                  </a:lnTo>
                  <a:lnTo>
                    <a:pt x="589" y="2057"/>
                  </a:lnTo>
                  <a:lnTo>
                    <a:pt x="608" y="2065"/>
                  </a:lnTo>
                  <a:lnTo>
                    <a:pt x="626" y="2078"/>
                  </a:lnTo>
                  <a:lnTo>
                    <a:pt x="642" y="2096"/>
                  </a:lnTo>
                  <a:lnTo>
                    <a:pt x="661" y="2116"/>
                  </a:lnTo>
                  <a:lnTo>
                    <a:pt x="687" y="2134"/>
                  </a:lnTo>
                  <a:lnTo>
                    <a:pt x="711" y="2149"/>
                  </a:lnTo>
                  <a:lnTo>
                    <a:pt x="726" y="2161"/>
                  </a:lnTo>
                  <a:lnTo>
                    <a:pt x="738" y="2171"/>
                  </a:lnTo>
                  <a:lnTo>
                    <a:pt x="742" y="2177"/>
                  </a:lnTo>
                  <a:lnTo>
                    <a:pt x="744" y="2179"/>
                  </a:lnTo>
                  <a:lnTo>
                    <a:pt x="856" y="2218"/>
                  </a:lnTo>
                  <a:lnTo>
                    <a:pt x="892" y="2242"/>
                  </a:lnTo>
                  <a:lnTo>
                    <a:pt x="949" y="2236"/>
                  </a:lnTo>
                  <a:lnTo>
                    <a:pt x="986" y="2191"/>
                  </a:lnTo>
                  <a:lnTo>
                    <a:pt x="1035" y="2199"/>
                  </a:lnTo>
                  <a:lnTo>
                    <a:pt x="1152" y="2222"/>
                  </a:lnTo>
                  <a:lnTo>
                    <a:pt x="1201" y="2261"/>
                  </a:lnTo>
                  <a:lnTo>
                    <a:pt x="1256" y="2273"/>
                  </a:lnTo>
                  <a:lnTo>
                    <a:pt x="1392" y="2236"/>
                  </a:lnTo>
                  <a:lnTo>
                    <a:pt x="1431" y="2260"/>
                  </a:lnTo>
                  <a:lnTo>
                    <a:pt x="1539" y="2189"/>
                  </a:lnTo>
                  <a:lnTo>
                    <a:pt x="1657" y="2187"/>
                  </a:lnTo>
                  <a:lnTo>
                    <a:pt x="1726" y="2155"/>
                  </a:lnTo>
                  <a:lnTo>
                    <a:pt x="1821" y="2167"/>
                  </a:lnTo>
                  <a:lnTo>
                    <a:pt x="1935" y="2242"/>
                  </a:lnTo>
                  <a:lnTo>
                    <a:pt x="2026" y="2230"/>
                  </a:lnTo>
                  <a:lnTo>
                    <a:pt x="2088" y="2265"/>
                  </a:lnTo>
                  <a:lnTo>
                    <a:pt x="2193" y="2230"/>
                  </a:lnTo>
                  <a:lnTo>
                    <a:pt x="2155" y="2197"/>
                  </a:lnTo>
                  <a:lnTo>
                    <a:pt x="2161" y="2147"/>
                  </a:lnTo>
                  <a:lnTo>
                    <a:pt x="2214" y="2128"/>
                  </a:lnTo>
                  <a:lnTo>
                    <a:pt x="2242" y="2063"/>
                  </a:lnTo>
                  <a:lnTo>
                    <a:pt x="2124" y="1970"/>
                  </a:lnTo>
                  <a:lnTo>
                    <a:pt x="2128" y="1890"/>
                  </a:lnTo>
                  <a:lnTo>
                    <a:pt x="2199" y="1850"/>
                  </a:lnTo>
                  <a:lnTo>
                    <a:pt x="2337" y="1834"/>
                  </a:lnTo>
                  <a:lnTo>
                    <a:pt x="2484" y="1797"/>
                  </a:lnTo>
                  <a:lnTo>
                    <a:pt x="2545" y="1764"/>
                  </a:lnTo>
                  <a:lnTo>
                    <a:pt x="2624" y="1777"/>
                  </a:lnTo>
                  <a:lnTo>
                    <a:pt x="2592" y="1514"/>
                  </a:lnTo>
                  <a:lnTo>
                    <a:pt x="2673" y="1466"/>
                  </a:lnTo>
                  <a:lnTo>
                    <a:pt x="2752" y="1388"/>
                  </a:lnTo>
                  <a:lnTo>
                    <a:pt x="2856" y="1356"/>
                  </a:lnTo>
                  <a:lnTo>
                    <a:pt x="2939" y="1329"/>
                  </a:lnTo>
                  <a:lnTo>
                    <a:pt x="2966" y="1299"/>
                  </a:lnTo>
                  <a:lnTo>
                    <a:pt x="2957" y="1258"/>
                  </a:lnTo>
                  <a:lnTo>
                    <a:pt x="2990" y="1207"/>
                  </a:lnTo>
                  <a:lnTo>
                    <a:pt x="2988" y="1205"/>
                  </a:lnTo>
                  <a:lnTo>
                    <a:pt x="2982" y="1195"/>
                  </a:lnTo>
                  <a:lnTo>
                    <a:pt x="2972" y="1183"/>
                  </a:lnTo>
                  <a:lnTo>
                    <a:pt x="2961" y="1167"/>
                  </a:lnTo>
                  <a:lnTo>
                    <a:pt x="2949" y="1149"/>
                  </a:lnTo>
                  <a:lnTo>
                    <a:pt x="2937" y="1134"/>
                  </a:lnTo>
                  <a:lnTo>
                    <a:pt x="2929" y="1116"/>
                  </a:lnTo>
                  <a:lnTo>
                    <a:pt x="2923" y="1102"/>
                  </a:lnTo>
                  <a:lnTo>
                    <a:pt x="2915" y="1079"/>
                  </a:lnTo>
                  <a:lnTo>
                    <a:pt x="2905" y="1053"/>
                  </a:lnTo>
                  <a:lnTo>
                    <a:pt x="2898" y="1025"/>
                  </a:lnTo>
                  <a:lnTo>
                    <a:pt x="2888" y="1000"/>
                  </a:lnTo>
                  <a:lnTo>
                    <a:pt x="2880" y="982"/>
                  </a:lnTo>
                  <a:lnTo>
                    <a:pt x="2872" y="957"/>
                  </a:lnTo>
                  <a:lnTo>
                    <a:pt x="2870" y="941"/>
                  </a:lnTo>
                  <a:lnTo>
                    <a:pt x="2870" y="935"/>
                  </a:lnTo>
                  <a:lnTo>
                    <a:pt x="2864" y="933"/>
                  </a:lnTo>
                  <a:lnTo>
                    <a:pt x="2850" y="933"/>
                  </a:lnTo>
                  <a:lnTo>
                    <a:pt x="2829" y="929"/>
                  </a:lnTo>
                  <a:lnTo>
                    <a:pt x="2805" y="923"/>
                  </a:lnTo>
                  <a:lnTo>
                    <a:pt x="2781" y="913"/>
                  </a:lnTo>
                  <a:lnTo>
                    <a:pt x="2760" y="898"/>
                  </a:lnTo>
                  <a:lnTo>
                    <a:pt x="2734" y="874"/>
                  </a:lnTo>
                  <a:lnTo>
                    <a:pt x="2709" y="854"/>
                  </a:lnTo>
                  <a:lnTo>
                    <a:pt x="2687" y="837"/>
                  </a:lnTo>
                  <a:lnTo>
                    <a:pt x="2665" y="819"/>
                  </a:lnTo>
                  <a:lnTo>
                    <a:pt x="2648" y="809"/>
                  </a:lnTo>
                  <a:lnTo>
                    <a:pt x="2622" y="803"/>
                  </a:lnTo>
                  <a:lnTo>
                    <a:pt x="2590" y="801"/>
                  </a:lnTo>
                  <a:lnTo>
                    <a:pt x="2557" y="797"/>
                  </a:lnTo>
                  <a:lnTo>
                    <a:pt x="2524" y="795"/>
                  </a:lnTo>
                  <a:lnTo>
                    <a:pt x="2494" y="789"/>
                  </a:lnTo>
                  <a:lnTo>
                    <a:pt x="2468" y="781"/>
                  </a:lnTo>
                  <a:lnTo>
                    <a:pt x="2443" y="770"/>
                  </a:lnTo>
                  <a:lnTo>
                    <a:pt x="2417" y="760"/>
                  </a:lnTo>
                  <a:lnTo>
                    <a:pt x="2396" y="752"/>
                  </a:lnTo>
                  <a:lnTo>
                    <a:pt x="2378" y="746"/>
                  </a:lnTo>
                  <a:lnTo>
                    <a:pt x="2366" y="742"/>
                  </a:lnTo>
                  <a:lnTo>
                    <a:pt x="2360" y="740"/>
                  </a:lnTo>
                  <a:lnTo>
                    <a:pt x="2356" y="738"/>
                  </a:lnTo>
                  <a:lnTo>
                    <a:pt x="2348" y="730"/>
                  </a:lnTo>
                  <a:lnTo>
                    <a:pt x="2337" y="720"/>
                  </a:lnTo>
                  <a:lnTo>
                    <a:pt x="2325" y="709"/>
                  </a:lnTo>
                  <a:lnTo>
                    <a:pt x="2315" y="695"/>
                  </a:lnTo>
                  <a:lnTo>
                    <a:pt x="2309" y="683"/>
                  </a:lnTo>
                  <a:lnTo>
                    <a:pt x="2311" y="669"/>
                  </a:lnTo>
                  <a:lnTo>
                    <a:pt x="2321" y="655"/>
                  </a:lnTo>
                  <a:lnTo>
                    <a:pt x="2333" y="646"/>
                  </a:lnTo>
                  <a:lnTo>
                    <a:pt x="2348" y="634"/>
                  </a:lnTo>
                  <a:lnTo>
                    <a:pt x="2360" y="622"/>
                  </a:lnTo>
                  <a:lnTo>
                    <a:pt x="2372" y="610"/>
                  </a:lnTo>
                  <a:lnTo>
                    <a:pt x="2376" y="592"/>
                  </a:lnTo>
                  <a:lnTo>
                    <a:pt x="2378" y="569"/>
                  </a:lnTo>
                  <a:lnTo>
                    <a:pt x="2378" y="547"/>
                  </a:lnTo>
                  <a:lnTo>
                    <a:pt x="2380" y="528"/>
                  </a:lnTo>
                  <a:lnTo>
                    <a:pt x="2390" y="506"/>
                  </a:lnTo>
                  <a:lnTo>
                    <a:pt x="2396" y="490"/>
                  </a:lnTo>
                  <a:lnTo>
                    <a:pt x="2396" y="474"/>
                  </a:lnTo>
                  <a:lnTo>
                    <a:pt x="2390" y="459"/>
                  </a:lnTo>
                  <a:lnTo>
                    <a:pt x="2382" y="445"/>
                  </a:lnTo>
                  <a:lnTo>
                    <a:pt x="2374" y="433"/>
                  </a:lnTo>
                  <a:lnTo>
                    <a:pt x="2358" y="407"/>
                  </a:lnTo>
                  <a:lnTo>
                    <a:pt x="2342" y="378"/>
                  </a:lnTo>
                  <a:lnTo>
                    <a:pt x="2335" y="344"/>
                  </a:lnTo>
                  <a:lnTo>
                    <a:pt x="2329" y="321"/>
                  </a:lnTo>
                  <a:lnTo>
                    <a:pt x="2319" y="303"/>
                  </a:lnTo>
                  <a:lnTo>
                    <a:pt x="2307" y="287"/>
                  </a:lnTo>
                  <a:lnTo>
                    <a:pt x="2295" y="276"/>
                  </a:lnTo>
                  <a:lnTo>
                    <a:pt x="2285" y="270"/>
                  </a:lnTo>
                  <a:lnTo>
                    <a:pt x="2276" y="266"/>
                  </a:lnTo>
                  <a:lnTo>
                    <a:pt x="2264" y="266"/>
                  </a:lnTo>
                  <a:lnTo>
                    <a:pt x="2256" y="262"/>
                  </a:lnTo>
                  <a:lnTo>
                    <a:pt x="2248" y="254"/>
                  </a:lnTo>
                  <a:lnTo>
                    <a:pt x="2238" y="248"/>
                  </a:lnTo>
                  <a:lnTo>
                    <a:pt x="2224" y="246"/>
                  </a:lnTo>
                  <a:lnTo>
                    <a:pt x="2209" y="248"/>
                  </a:lnTo>
                  <a:lnTo>
                    <a:pt x="2191" y="248"/>
                  </a:lnTo>
                  <a:lnTo>
                    <a:pt x="2177" y="246"/>
                  </a:lnTo>
                  <a:lnTo>
                    <a:pt x="2169" y="238"/>
                  </a:lnTo>
                  <a:lnTo>
                    <a:pt x="2159" y="221"/>
                  </a:lnTo>
                  <a:lnTo>
                    <a:pt x="2150" y="197"/>
                  </a:lnTo>
                  <a:lnTo>
                    <a:pt x="2136" y="173"/>
                  </a:lnTo>
                  <a:lnTo>
                    <a:pt x="2120" y="156"/>
                  </a:lnTo>
                  <a:lnTo>
                    <a:pt x="2106" y="144"/>
                  </a:lnTo>
                  <a:lnTo>
                    <a:pt x="2092" y="136"/>
                  </a:lnTo>
                  <a:lnTo>
                    <a:pt x="2083" y="128"/>
                  </a:lnTo>
                  <a:lnTo>
                    <a:pt x="2077" y="118"/>
                  </a:lnTo>
                  <a:lnTo>
                    <a:pt x="2075" y="104"/>
                  </a:lnTo>
                  <a:lnTo>
                    <a:pt x="2071" y="87"/>
                  </a:lnTo>
                  <a:lnTo>
                    <a:pt x="2061" y="73"/>
                  </a:lnTo>
                  <a:lnTo>
                    <a:pt x="2053" y="63"/>
                  </a:lnTo>
                  <a:lnTo>
                    <a:pt x="2051" y="53"/>
                  </a:lnTo>
                  <a:lnTo>
                    <a:pt x="2057" y="41"/>
                  </a:lnTo>
                  <a:lnTo>
                    <a:pt x="2065" y="32"/>
                  </a:lnTo>
                  <a:lnTo>
                    <a:pt x="2071" y="20"/>
                  </a:lnTo>
                  <a:lnTo>
                    <a:pt x="2073" y="14"/>
                  </a:lnTo>
                  <a:lnTo>
                    <a:pt x="2063" y="8"/>
                  </a:lnTo>
                  <a:lnTo>
                    <a:pt x="2045" y="4"/>
                  </a:lnTo>
                  <a:lnTo>
                    <a:pt x="2020" y="2"/>
                  </a:lnTo>
                  <a:lnTo>
                    <a:pt x="1994" y="0"/>
                  </a:lnTo>
                  <a:lnTo>
                    <a:pt x="1970" y="0"/>
                  </a:lnTo>
                  <a:lnTo>
                    <a:pt x="1955" y="6"/>
                  </a:lnTo>
                  <a:lnTo>
                    <a:pt x="1945" y="14"/>
                  </a:lnTo>
                  <a:lnTo>
                    <a:pt x="1941" y="30"/>
                  </a:lnTo>
                  <a:lnTo>
                    <a:pt x="1937" y="45"/>
                  </a:lnTo>
                  <a:lnTo>
                    <a:pt x="1933" y="61"/>
                  </a:lnTo>
                  <a:lnTo>
                    <a:pt x="1927" y="75"/>
                  </a:lnTo>
                  <a:lnTo>
                    <a:pt x="1915" y="85"/>
                  </a:lnTo>
                  <a:lnTo>
                    <a:pt x="1898" y="87"/>
                  </a:lnTo>
                  <a:lnTo>
                    <a:pt x="1878" y="91"/>
                  </a:lnTo>
                  <a:lnTo>
                    <a:pt x="1858" y="93"/>
                  </a:lnTo>
                  <a:lnTo>
                    <a:pt x="1840" y="95"/>
                  </a:lnTo>
                  <a:lnTo>
                    <a:pt x="1823" y="102"/>
                  </a:lnTo>
                  <a:lnTo>
                    <a:pt x="1809" y="116"/>
                  </a:lnTo>
                  <a:lnTo>
                    <a:pt x="1797" y="140"/>
                  </a:lnTo>
                  <a:lnTo>
                    <a:pt x="1785" y="169"/>
                  </a:lnTo>
                  <a:lnTo>
                    <a:pt x="1777" y="203"/>
                  </a:lnTo>
                  <a:lnTo>
                    <a:pt x="1774" y="236"/>
                  </a:lnTo>
                  <a:lnTo>
                    <a:pt x="1770" y="262"/>
                  </a:lnTo>
                  <a:lnTo>
                    <a:pt x="1768" y="283"/>
                  </a:lnTo>
                  <a:lnTo>
                    <a:pt x="1762" y="303"/>
                  </a:lnTo>
                  <a:lnTo>
                    <a:pt x="1754" y="319"/>
                  </a:lnTo>
                  <a:lnTo>
                    <a:pt x="1740" y="329"/>
                  </a:lnTo>
                  <a:lnTo>
                    <a:pt x="1722" y="337"/>
                  </a:lnTo>
                  <a:lnTo>
                    <a:pt x="1703" y="341"/>
                  </a:lnTo>
                  <a:lnTo>
                    <a:pt x="1685" y="346"/>
                  </a:lnTo>
                  <a:lnTo>
                    <a:pt x="1669" y="350"/>
                  </a:lnTo>
                  <a:lnTo>
                    <a:pt x="1655" y="348"/>
                  </a:lnTo>
                  <a:lnTo>
                    <a:pt x="1644" y="341"/>
                  </a:lnTo>
                  <a:lnTo>
                    <a:pt x="1634" y="333"/>
                  </a:lnTo>
                  <a:lnTo>
                    <a:pt x="1618" y="331"/>
                  </a:lnTo>
                  <a:lnTo>
                    <a:pt x="1600" y="331"/>
                  </a:lnTo>
                  <a:lnTo>
                    <a:pt x="1581" y="329"/>
                  </a:lnTo>
                  <a:lnTo>
                    <a:pt x="1563" y="325"/>
                  </a:lnTo>
                  <a:lnTo>
                    <a:pt x="1549" y="315"/>
                  </a:lnTo>
                  <a:lnTo>
                    <a:pt x="1537" y="303"/>
                  </a:lnTo>
                  <a:lnTo>
                    <a:pt x="1524" y="289"/>
                  </a:lnTo>
                  <a:lnTo>
                    <a:pt x="1508" y="276"/>
                  </a:lnTo>
                  <a:lnTo>
                    <a:pt x="1494" y="266"/>
                  </a:lnTo>
                  <a:lnTo>
                    <a:pt x="1480" y="260"/>
                  </a:lnTo>
                  <a:lnTo>
                    <a:pt x="1468" y="260"/>
                  </a:lnTo>
                  <a:lnTo>
                    <a:pt x="1461" y="268"/>
                  </a:lnTo>
                  <a:lnTo>
                    <a:pt x="1449" y="287"/>
                  </a:lnTo>
                  <a:lnTo>
                    <a:pt x="1435" y="311"/>
                  </a:lnTo>
                  <a:lnTo>
                    <a:pt x="1417" y="341"/>
                  </a:lnTo>
                  <a:lnTo>
                    <a:pt x="1400" y="372"/>
                  </a:lnTo>
                  <a:lnTo>
                    <a:pt x="1382" y="407"/>
                  </a:lnTo>
                  <a:lnTo>
                    <a:pt x="1366" y="439"/>
                  </a:lnTo>
                  <a:lnTo>
                    <a:pt x="1348" y="467"/>
                  </a:lnTo>
                  <a:lnTo>
                    <a:pt x="1335" y="488"/>
                  </a:lnTo>
                  <a:lnTo>
                    <a:pt x="1327" y="506"/>
                  </a:lnTo>
                  <a:lnTo>
                    <a:pt x="1327" y="522"/>
                  </a:lnTo>
                  <a:lnTo>
                    <a:pt x="1335" y="533"/>
                  </a:lnTo>
                  <a:lnTo>
                    <a:pt x="1344" y="541"/>
                  </a:lnTo>
                  <a:lnTo>
                    <a:pt x="1358" y="549"/>
                  </a:lnTo>
                  <a:lnTo>
                    <a:pt x="1370" y="555"/>
                  </a:lnTo>
                  <a:lnTo>
                    <a:pt x="1376" y="563"/>
                  </a:lnTo>
                  <a:lnTo>
                    <a:pt x="1374" y="569"/>
                  </a:lnTo>
                  <a:lnTo>
                    <a:pt x="1362" y="575"/>
                  </a:lnTo>
                  <a:lnTo>
                    <a:pt x="1348" y="577"/>
                  </a:lnTo>
                  <a:lnTo>
                    <a:pt x="1331" y="577"/>
                  </a:lnTo>
                  <a:lnTo>
                    <a:pt x="1313" y="577"/>
                  </a:lnTo>
                  <a:lnTo>
                    <a:pt x="1297" y="577"/>
                  </a:lnTo>
                  <a:lnTo>
                    <a:pt x="1285" y="577"/>
                  </a:lnTo>
                  <a:lnTo>
                    <a:pt x="1274" y="571"/>
                  </a:lnTo>
                  <a:lnTo>
                    <a:pt x="1264" y="561"/>
                  </a:lnTo>
                  <a:lnTo>
                    <a:pt x="1252" y="551"/>
                  </a:lnTo>
                  <a:lnTo>
                    <a:pt x="1238" y="543"/>
                  </a:lnTo>
                  <a:lnTo>
                    <a:pt x="1222" y="541"/>
                  </a:lnTo>
                  <a:lnTo>
                    <a:pt x="1201" y="543"/>
                  </a:lnTo>
                  <a:lnTo>
                    <a:pt x="1177" y="547"/>
                  </a:lnTo>
                  <a:lnTo>
                    <a:pt x="1153" y="551"/>
                  </a:lnTo>
                  <a:lnTo>
                    <a:pt x="1126" y="553"/>
                  </a:lnTo>
                  <a:lnTo>
                    <a:pt x="1100" y="553"/>
                  </a:lnTo>
                  <a:lnTo>
                    <a:pt x="1079" y="551"/>
                  </a:lnTo>
                  <a:lnTo>
                    <a:pt x="1059" y="551"/>
                  </a:lnTo>
                  <a:lnTo>
                    <a:pt x="1039" y="553"/>
                  </a:lnTo>
                  <a:lnTo>
                    <a:pt x="1026" y="555"/>
                  </a:lnTo>
                  <a:lnTo>
                    <a:pt x="1014" y="561"/>
                  </a:lnTo>
                  <a:lnTo>
                    <a:pt x="1010" y="567"/>
                  </a:lnTo>
                  <a:lnTo>
                    <a:pt x="1014" y="577"/>
                  </a:lnTo>
                  <a:lnTo>
                    <a:pt x="1024" y="585"/>
                  </a:lnTo>
                  <a:lnTo>
                    <a:pt x="1035" y="589"/>
                  </a:lnTo>
                  <a:lnTo>
                    <a:pt x="1049" y="592"/>
                  </a:lnTo>
                  <a:lnTo>
                    <a:pt x="1061" y="594"/>
                  </a:lnTo>
                  <a:lnTo>
                    <a:pt x="1073" y="598"/>
                  </a:lnTo>
                  <a:lnTo>
                    <a:pt x="1081" y="604"/>
                  </a:lnTo>
                  <a:lnTo>
                    <a:pt x="1085" y="616"/>
                  </a:lnTo>
                  <a:lnTo>
                    <a:pt x="1081" y="632"/>
                  </a:lnTo>
                  <a:lnTo>
                    <a:pt x="1069" y="655"/>
                  </a:lnTo>
                  <a:lnTo>
                    <a:pt x="1057" y="677"/>
                  </a:lnTo>
                  <a:lnTo>
                    <a:pt x="1047" y="695"/>
                  </a:lnTo>
                  <a:lnTo>
                    <a:pt x="1041" y="715"/>
                  </a:lnTo>
                  <a:lnTo>
                    <a:pt x="1039" y="736"/>
                  </a:lnTo>
                  <a:lnTo>
                    <a:pt x="1045" y="762"/>
                  </a:lnTo>
                  <a:lnTo>
                    <a:pt x="1057" y="799"/>
                  </a:lnTo>
                  <a:lnTo>
                    <a:pt x="1061" y="833"/>
                  </a:lnTo>
                  <a:lnTo>
                    <a:pt x="1059" y="860"/>
                  </a:lnTo>
                  <a:lnTo>
                    <a:pt x="1051" y="882"/>
                  </a:lnTo>
                  <a:lnTo>
                    <a:pt x="1039" y="894"/>
                  </a:lnTo>
                  <a:lnTo>
                    <a:pt x="1024" y="905"/>
                  </a:lnTo>
                  <a:lnTo>
                    <a:pt x="1004" y="915"/>
                  </a:lnTo>
                  <a:lnTo>
                    <a:pt x="986" y="927"/>
                  </a:lnTo>
                  <a:lnTo>
                    <a:pt x="972" y="939"/>
                  </a:lnTo>
                  <a:lnTo>
                    <a:pt x="966" y="953"/>
                  </a:lnTo>
                  <a:lnTo>
                    <a:pt x="966" y="968"/>
                  </a:lnTo>
                  <a:lnTo>
                    <a:pt x="966" y="988"/>
                  </a:lnTo>
                  <a:lnTo>
                    <a:pt x="966" y="1010"/>
                  </a:lnTo>
                  <a:lnTo>
                    <a:pt x="965" y="1031"/>
                  </a:lnTo>
                  <a:lnTo>
                    <a:pt x="961" y="1049"/>
                  </a:lnTo>
                  <a:lnTo>
                    <a:pt x="953" y="1063"/>
                  </a:lnTo>
                  <a:lnTo>
                    <a:pt x="941" y="1069"/>
                  </a:lnTo>
                  <a:lnTo>
                    <a:pt x="921" y="1071"/>
                  </a:lnTo>
                  <a:lnTo>
                    <a:pt x="892" y="1075"/>
                  </a:lnTo>
                  <a:lnTo>
                    <a:pt x="858" y="1079"/>
                  </a:lnTo>
                  <a:lnTo>
                    <a:pt x="821" y="1085"/>
                  </a:lnTo>
                  <a:lnTo>
                    <a:pt x="783" y="1092"/>
                  </a:lnTo>
                  <a:lnTo>
                    <a:pt x="752" y="1100"/>
                  </a:lnTo>
                  <a:lnTo>
                    <a:pt x="728" y="1110"/>
                  </a:lnTo>
                  <a:lnTo>
                    <a:pt x="705" y="1124"/>
                  </a:lnTo>
                  <a:lnTo>
                    <a:pt x="685" y="1138"/>
                  </a:lnTo>
                  <a:lnTo>
                    <a:pt x="671" y="1151"/>
                  </a:lnTo>
                  <a:lnTo>
                    <a:pt x="655" y="1159"/>
                  </a:lnTo>
                  <a:lnTo>
                    <a:pt x="642" y="1163"/>
                  </a:lnTo>
                  <a:lnTo>
                    <a:pt x="628" y="1159"/>
                  </a:lnTo>
                  <a:lnTo>
                    <a:pt x="606" y="1153"/>
                  </a:lnTo>
                  <a:lnTo>
                    <a:pt x="585" y="1146"/>
                  </a:lnTo>
                  <a:lnTo>
                    <a:pt x="559" y="1138"/>
                  </a:lnTo>
                  <a:lnTo>
                    <a:pt x="535" y="1132"/>
                  </a:lnTo>
                  <a:lnTo>
                    <a:pt x="516" y="1130"/>
                  </a:lnTo>
                  <a:lnTo>
                    <a:pt x="500" y="1132"/>
                  </a:lnTo>
                  <a:lnTo>
                    <a:pt x="486" y="1142"/>
                  </a:lnTo>
                  <a:lnTo>
                    <a:pt x="470" y="1157"/>
                  </a:lnTo>
                  <a:lnTo>
                    <a:pt x="457" y="1177"/>
                  </a:lnTo>
                  <a:lnTo>
                    <a:pt x="443" y="1197"/>
                  </a:lnTo>
                  <a:lnTo>
                    <a:pt x="427" y="1212"/>
                  </a:lnTo>
                  <a:lnTo>
                    <a:pt x="413" y="1220"/>
                  </a:lnTo>
                  <a:lnTo>
                    <a:pt x="390" y="1220"/>
                  </a:lnTo>
                  <a:lnTo>
                    <a:pt x="362" y="1216"/>
                  </a:lnTo>
                  <a:lnTo>
                    <a:pt x="339" y="1212"/>
                  </a:lnTo>
                  <a:lnTo>
                    <a:pt x="319" y="1210"/>
                  </a:lnTo>
                  <a:lnTo>
                    <a:pt x="313" y="1207"/>
                  </a:lnTo>
                  <a:lnTo>
                    <a:pt x="309" y="1199"/>
                  </a:lnTo>
                  <a:lnTo>
                    <a:pt x="309" y="1189"/>
                  </a:lnTo>
                  <a:lnTo>
                    <a:pt x="313" y="1177"/>
                  </a:lnTo>
                  <a:lnTo>
                    <a:pt x="315" y="1167"/>
                  </a:lnTo>
                  <a:lnTo>
                    <a:pt x="317" y="1159"/>
                  </a:lnTo>
                  <a:lnTo>
                    <a:pt x="319" y="1157"/>
                  </a:lnTo>
                  <a:lnTo>
                    <a:pt x="315" y="1157"/>
                  </a:lnTo>
                  <a:lnTo>
                    <a:pt x="303" y="1159"/>
                  </a:lnTo>
                  <a:lnTo>
                    <a:pt x="287" y="1161"/>
                  </a:lnTo>
                  <a:lnTo>
                    <a:pt x="268" y="1163"/>
                  </a:lnTo>
                  <a:lnTo>
                    <a:pt x="250" y="1165"/>
                  </a:lnTo>
                  <a:lnTo>
                    <a:pt x="234" y="1165"/>
                  </a:lnTo>
                  <a:lnTo>
                    <a:pt x="220" y="1165"/>
                  </a:lnTo>
                  <a:lnTo>
                    <a:pt x="211" y="1171"/>
                  </a:lnTo>
                  <a:lnTo>
                    <a:pt x="201" y="1177"/>
                  </a:lnTo>
                  <a:lnTo>
                    <a:pt x="189" y="1185"/>
                  </a:lnTo>
                  <a:lnTo>
                    <a:pt x="171" y="1191"/>
                  </a:lnTo>
                  <a:lnTo>
                    <a:pt x="154" y="1193"/>
                  </a:lnTo>
                  <a:lnTo>
                    <a:pt x="136" y="1193"/>
                  </a:lnTo>
                  <a:lnTo>
                    <a:pt x="116" y="1191"/>
                  </a:lnTo>
                  <a:lnTo>
                    <a:pt x="100" y="1191"/>
                  </a:lnTo>
                  <a:lnTo>
                    <a:pt x="87" y="1197"/>
                  </a:lnTo>
                  <a:lnTo>
                    <a:pt x="77" y="1210"/>
                  </a:lnTo>
                  <a:lnTo>
                    <a:pt x="69" y="1228"/>
                  </a:lnTo>
                  <a:lnTo>
                    <a:pt x="59" y="1246"/>
                  </a:lnTo>
                  <a:lnTo>
                    <a:pt x="49" y="1262"/>
                  </a:lnTo>
                  <a:lnTo>
                    <a:pt x="39" y="1275"/>
                  </a:lnTo>
                  <a:lnTo>
                    <a:pt x="33" y="1285"/>
                  </a:lnTo>
                  <a:lnTo>
                    <a:pt x="29" y="1289"/>
                  </a:lnTo>
                  <a:close/>
                </a:path>
              </a:pathLst>
            </a:custGeom>
            <a:grpFill/>
            <a:ln w="0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</a:ln>
          </p:spPr>
          <p:txBody>
            <a:bodyPr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5" name="Freeform 68"/>
            <p:cNvSpPr/>
            <p:nvPr/>
          </p:nvSpPr>
          <p:spPr bwMode="gray">
            <a:xfrm>
              <a:off x="720" y="1296"/>
              <a:ext cx="1495" cy="1136"/>
            </a:xfrm>
            <a:custGeom>
              <a:avLst/>
              <a:gdLst>
                <a:gd name="T0" fmla="*/ 3 w 2990"/>
                <a:gd name="T1" fmla="*/ 357 h 2273"/>
                <a:gd name="T2" fmla="*/ 23 w 2990"/>
                <a:gd name="T3" fmla="*/ 365 h 2273"/>
                <a:gd name="T4" fmla="*/ 29 w 2990"/>
                <a:gd name="T5" fmla="*/ 390 h 2273"/>
                <a:gd name="T6" fmla="*/ 28 w 2990"/>
                <a:gd name="T7" fmla="*/ 419 h 2273"/>
                <a:gd name="T8" fmla="*/ 18 w 2990"/>
                <a:gd name="T9" fmla="*/ 419 h 2273"/>
                <a:gd name="T10" fmla="*/ 0 w 2990"/>
                <a:gd name="T11" fmla="*/ 429 h 2273"/>
                <a:gd name="T12" fmla="*/ 31 w 2990"/>
                <a:gd name="T13" fmla="*/ 438 h 2273"/>
                <a:gd name="T14" fmla="*/ 47 w 2990"/>
                <a:gd name="T15" fmla="*/ 456 h 2273"/>
                <a:gd name="T16" fmla="*/ 49 w 2990"/>
                <a:gd name="T17" fmla="*/ 490 h 2273"/>
                <a:gd name="T18" fmla="*/ 71 w 2990"/>
                <a:gd name="T19" fmla="*/ 507 h 2273"/>
                <a:gd name="T20" fmla="*/ 109 w 2990"/>
                <a:gd name="T21" fmla="*/ 521 h 2273"/>
                <a:gd name="T22" fmla="*/ 152 w 2990"/>
                <a:gd name="T23" fmla="*/ 516 h 2273"/>
                <a:gd name="T24" fmla="*/ 185 w 2990"/>
                <a:gd name="T25" fmla="*/ 542 h 2273"/>
                <a:gd name="T26" fmla="*/ 259 w 2990"/>
                <a:gd name="T27" fmla="*/ 549 h 2273"/>
                <a:gd name="T28" fmla="*/ 414 w 2990"/>
                <a:gd name="T29" fmla="*/ 546 h 2273"/>
                <a:gd name="T30" fmla="*/ 539 w 2990"/>
                <a:gd name="T31" fmla="*/ 549 h 2273"/>
                <a:gd name="T32" fmla="*/ 585 w 2990"/>
                <a:gd name="T33" fmla="*/ 458 h 2273"/>
                <a:gd name="T34" fmla="*/ 714 w 2990"/>
                <a:gd name="T35" fmla="*/ 339 h 2273"/>
                <a:gd name="T36" fmla="*/ 743 w 2990"/>
                <a:gd name="T37" fmla="*/ 295 h 2273"/>
                <a:gd name="T38" fmla="*/ 727 w 2990"/>
                <a:gd name="T39" fmla="*/ 263 h 2273"/>
                <a:gd name="T40" fmla="*/ 716 w 2990"/>
                <a:gd name="T41" fmla="*/ 233 h 2273"/>
                <a:gd name="T42" fmla="*/ 678 w 2990"/>
                <a:gd name="T43" fmla="*/ 213 h 2273"/>
                <a:gd name="T44" fmla="*/ 631 w 2990"/>
                <a:gd name="T45" fmla="*/ 198 h 2273"/>
                <a:gd name="T46" fmla="*/ 592 w 2990"/>
                <a:gd name="T47" fmla="*/ 185 h 2273"/>
                <a:gd name="T48" fmla="*/ 578 w 2990"/>
                <a:gd name="T49" fmla="*/ 170 h 2273"/>
                <a:gd name="T50" fmla="*/ 594 w 2990"/>
                <a:gd name="T51" fmla="*/ 148 h 2273"/>
                <a:gd name="T52" fmla="*/ 598 w 2990"/>
                <a:gd name="T53" fmla="*/ 114 h 2273"/>
                <a:gd name="T54" fmla="*/ 580 w 2990"/>
                <a:gd name="T55" fmla="*/ 75 h 2273"/>
                <a:gd name="T56" fmla="*/ 562 w 2990"/>
                <a:gd name="T57" fmla="*/ 63 h 2273"/>
                <a:gd name="T58" fmla="*/ 540 w 2990"/>
                <a:gd name="T59" fmla="*/ 55 h 2273"/>
                <a:gd name="T60" fmla="*/ 520 w 2990"/>
                <a:gd name="T61" fmla="*/ 29 h 2273"/>
                <a:gd name="T62" fmla="*/ 517 w 2990"/>
                <a:gd name="T63" fmla="*/ 8 h 2273"/>
                <a:gd name="T64" fmla="*/ 492 w 2990"/>
                <a:gd name="T65" fmla="*/ 0 h 2273"/>
                <a:gd name="T66" fmla="*/ 479 w 2990"/>
                <a:gd name="T67" fmla="*/ 21 h 2273"/>
                <a:gd name="T68" fmla="*/ 449 w 2990"/>
                <a:gd name="T69" fmla="*/ 35 h 2273"/>
                <a:gd name="T70" fmla="*/ 438 w 2990"/>
                <a:gd name="T71" fmla="*/ 79 h 2273"/>
                <a:gd name="T72" fmla="*/ 411 w 2990"/>
                <a:gd name="T73" fmla="*/ 85 h 2273"/>
                <a:gd name="T74" fmla="*/ 384 w 2990"/>
                <a:gd name="T75" fmla="*/ 75 h 2273"/>
                <a:gd name="T76" fmla="*/ 363 w 2990"/>
                <a:gd name="T77" fmla="*/ 71 h 2273"/>
                <a:gd name="T78" fmla="*/ 334 w 2990"/>
                <a:gd name="T79" fmla="*/ 122 h 2273"/>
                <a:gd name="T80" fmla="*/ 344 w 2990"/>
                <a:gd name="T81" fmla="*/ 140 h 2273"/>
                <a:gd name="T82" fmla="*/ 322 w 2990"/>
                <a:gd name="T83" fmla="*/ 144 h 2273"/>
                <a:gd name="T84" fmla="*/ 295 w 2990"/>
                <a:gd name="T85" fmla="*/ 136 h 2273"/>
                <a:gd name="T86" fmla="*/ 257 w 2990"/>
                <a:gd name="T87" fmla="*/ 138 h 2273"/>
                <a:gd name="T88" fmla="*/ 266 w 2990"/>
                <a:gd name="T89" fmla="*/ 148 h 2273"/>
                <a:gd name="T90" fmla="*/ 262 w 2990"/>
                <a:gd name="T91" fmla="*/ 173 h 2273"/>
                <a:gd name="T92" fmla="*/ 263 w 2990"/>
                <a:gd name="T93" fmla="*/ 220 h 2273"/>
                <a:gd name="T94" fmla="*/ 241 w 2990"/>
                <a:gd name="T95" fmla="*/ 242 h 2273"/>
                <a:gd name="T96" fmla="*/ 230 w 2990"/>
                <a:gd name="T97" fmla="*/ 267 h 2273"/>
                <a:gd name="T98" fmla="*/ 177 w 2990"/>
                <a:gd name="T99" fmla="*/ 281 h 2273"/>
                <a:gd name="T100" fmla="*/ 147 w 2990"/>
                <a:gd name="T101" fmla="*/ 286 h 2273"/>
                <a:gd name="T102" fmla="*/ 114 w 2990"/>
                <a:gd name="T103" fmla="*/ 294 h 2273"/>
                <a:gd name="T104" fmla="*/ 80 w 2990"/>
                <a:gd name="T105" fmla="*/ 302 h 2273"/>
                <a:gd name="T106" fmla="*/ 80 w 2990"/>
                <a:gd name="T107" fmla="*/ 289 h 2273"/>
                <a:gd name="T108" fmla="*/ 55 w 2990"/>
                <a:gd name="T109" fmla="*/ 291 h 2273"/>
                <a:gd name="T110" fmla="*/ 29 w 2990"/>
                <a:gd name="T111" fmla="*/ 297 h 2273"/>
                <a:gd name="T112" fmla="*/ 10 w 2990"/>
                <a:gd name="T113" fmla="*/ 318 h 2273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2990"/>
                <a:gd name="T172" fmla="*/ 0 h 2273"/>
                <a:gd name="T173" fmla="*/ 2990 w 2990"/>
                <a:gd name="T174" fmla="*/ 2273 h 2273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2990" h="2273">
                  <a:moveTo>
                    <a:pt x="29" y="1289"/>
                  </a:moveTo>
                  <a:lnTo>
                    <a:pt x="4" y="1329"/>
                  </a:lnTo>
                  <a:lnTo>
                    <a:pt x="12" y="1378"/>
                  </a:lnTo>
                  <a:lnTo>
                    <a:pt x="12" y="1382"/>
                  </a:lnTo>
                  <a:lnTo>
                    <a:pt x="10" y="1395"/>
                  </a:lnTo>
                  <a:lnTo>
                    <a:pt x="10" y="1411"/>
                  </a:lnTo>
                  <a:lnTo>
                    <a:pt x="10" y="1429"/>
                  </a:lnTo>
                  <a:lnTo>
                    <a:pt x="14" y="1443"/>
                  </a:lnTo>
                  <a:lnTo>
                    <a:pt x="20" y="1451"/>
                  </a:lnTo>
                  <a:lnTo>
                    <a:pt x="31" y="1453"/>
                  </a:lnTo>
                  <a:lnTo>
                    <a:pt x="43" y="1451"/>
                  </a:lnTo>
                  <a:lnTo>
                    <a:pt x="55" y="1449"/>
                  </a:lnTo>
                  <a:lnTo>
                    <a:pt x="73" y="1451"/>
                  </a:lnTo>
                  <a:lnTo>
                    <a:pt x="94" y="1462"/>
                  </a:lnTo>
                  <a:lnTo>
                    <a:pt x="116" y="1480"/>
                  </a:lnTo>
                  <a:lnTo>
                    <a:pt x="132" y="1502"/>
                  </a:lnTo>
                  <a:lnTo>
                    <a:pt x="136" y="1514"/>
                  </a:lnTo>
                  <a:lnTo>
                    <a:pt x="132" y="1525"/>
                  </a:lnTo>
                  <a:lnTo>
                    <a:pt x="126" y="1537"/>
                  </a:lnTo>
                  <a:lnTo>
                    <a:pt x="120" y="1549"/>
                  </a:lnTo>
                  <a:lnTo>
                    <a:pt x="116" y="1561"/>
                  </a:lnTo>
                  <a:lnTo>
                    <a:pt x="116" y="1577"/>
                  </a:lnTo>
                  <a:lnTo>
                    <a:pt x="114" y="1596"/>
                  </a:lnTo>
                  <a:lnTo>
                    <a:pt x="110" y="1618"/>
                  </a:lnTo>
                  <a:lnTo>
                    <a:pt x="108" y="1640"/>
                  </a:lnTo>
                  <a:lnTo>
                    <a:pt x="108" y="1657"/>
                  </a:lnTo>
                  <a:lnTo>
                    <a:pt x="112" y="1669"/>
                  </a:lnTo>
                  <a:lnTo>
                    <a:pt x="114" y="1679"/>
                  </a:lnTo>
                  <a:lnTo>
                    <a:pt x="114" y="1691"/>
                  </a:lnTo>
                  <a:lnTo>
                    <a:pt x="106" y="1699"/>
                  </a:lnTo>
                  <a:lnTo>
                    <a:pt x="96" y="1703"/>
                  </a:lnTo>
                  <a:lnTo>
                    <a:pt x="89" y="1701"/>
                  </a:lnTo>
                  <a:lnTo>
                    <a:pt x="83" y="1695"/>
                  </a:lnTo>
                  <a:lnTo>
                    <a:pt x="77" y="1687"/>
                  </a:lnTo>
                  <a:lnTo>
                    <a:pt x="69" y="1679"/>
                  </a:lnTo>
                  <a:lnTo>
                    <a:pt x="63" y="1673"/>
                  </a:lnTo>
                  <a:lnTo>
                    <a:pt x="53" y="1675"/>
                  </a:lnTo>
                  <a:lnTo>
                    <a:pt x="41" y="1685"/>
                  </a:lnTo>
                  <a:lnTo>
                    <a:pt x="26" y="1699"/>
                  </a:lnTo>
                  <a:lnTo>
                    <a:pt x="12" y="1708"/>
                  </a:lnTo>
                  <a:lnTo>
                    <a:pt x="4" y="1712"/>
                  </a:lnTo>
                  <a:lnTo>
                    <a:pt x="0" y="1716"/>
                  </a:lnTo>
                  <a:lnTo>
                    <a:pt x="6" y="1720"/>
                  </a:lnTo>
                  <a:lnTo>
                    <a:pt x="20" y="1724"/>
                  </a:lnTo>
                  <a:lnTo>
                    <a:pt x="41" y="1728"/>
                  </a:lnTo>
                  <a:lnTo>
                    <a:pt x="65" y="1734"/>
                  </a:lnTo>
                  <a:lnTo>
                    <a:pt x="89" y="1740"/>
                  </a:lnTo>
                  <a:lnTo>
                    <a:pt x="110" y="1746"/>
                  </a:lnTo>
                  <a:lnTo>
                    <a:pt x="126" y="1754"/>
                  </a:lnTo>
                  <a:lnTo>
                    <a:pt x="136" y="1764"/>
                  </a:lnTo>
                  <a:lnTo>
                    <a:pt x="140" y="1771"/>
                  </a:lnTo>
                  <a:lnTo>
                    <a:pt x="150" y="1779"/>
                  </a:lnTo>
                  <a:lnTo>
                    <a:pt x="159" y="1785"/>
                  </a:lnTo>
                  <a:lnTo>
                    <a:pt x="169" y="1795"/>
                  </a:lnTo>
                  <a:lnTo>
                    <a:pt x="177" y="1807"/>
                  </a:lnTo>
                  <a:lnTo>
                    <a:pt x="185" y="1825"/>
                  </a:lnTo>
                  <a:lnTo>
                    <a:pt x="187" y="1848"/>
                  </a:lnTo>
                  <a:lnTo>
                    <a:pt x="185" y="1870"/>
                  </a:lnTo>
                  <a:lnTo>
                    <a:pt x="179" y="1888"/>
                  </a:lnTo>
                  <a:lnTo>
                    <a:pt x="175" y="1905"/>
                  </a:lnTo>
                  <a:lnTo>
                    <a:pt x="177" y="1921"/>
                  </a:lnTo>
                  <a:lnTo>
                    <a:pt x="185" y="1941"/>
                  </a:lnTo>
                  <a:lnTo>
                    <a:pt x="195" y="1960"/>
                  </a:lnTo>
                  <a:lnTo>
                    <a:pt x="207" y="1978"/>
                  </a:lnTo>
                  <a:lnTo>
                    <a:pt x="218" y="1986"/>
                  </a:lnTo>
                  <a:lnTo>
                    <a:pt x="232" y="1990"/>
                  </a:lnTo>
                  <a:lnTo>
                    <a:pt x="246" y="1994"/>
                  </a:lnTo>
                  <a:lnTo>
                    <a:pt x="260" y="2002"/>
                  </a:lnTo>
                  <a:lnTo>
                    <a:pt x="270" y="2014"/>
                  </a:lnTo>
                  <a:lnTo>
                    <a:pt x="281" y="2029"/>
                  </a:lnTo>
                  <a:lnTo>
                    <a:pt x="299" y="2045"/>
                  </a:lnTo>
                  <a:lnTo>
                    <a:pt x="327" y="2057"/>
                  </a:lnTo>
                  <a:lnTo>
                    <a:pt x="352" y="2067"/>
                  </a:lnTo>
                  <a:lnTo>
                    <a:pt x="378" y="2076"/>
                  </a:lnTo>
                  <a:lnTo>
                    <a:pt x="402" y="2082"/>
                  </a:lnTo>
                  <a:lnTo>
                    <a:pt x="421" y="2086"/>
                  </a:lnTo>
                  <a:lnTo>
                    <a:pt x="435" y="2084"/>
                  </a:lnTo>
                  <a:lnTo>
                    <a:pt x="457" y="2078"/>
                  </a:lnTo>
                  <a:lnTo>
                    <a:pt x="484" y="2073"/>
                  </a:lnTo>
                  <a:lnTo>
                    <a:pt x="514" y="2065"/>
                  </a:lnTo>
                  <a:lnTo>
                    <a:pt x="543" y="2059"/>
                  </a:lnTo>
                  <a:lnTo>
                    <a:pt x="569" y="2057"/>
                  </a:lnTo>
                  <a:lnTo>
                    <a:pt x="589" y="2057"/>
                  </a:lnTo>
                  <a:lnTo>
                    <a:pt x="608" y="2065"/>
                  </a:lnTo>
                  <a:lnTo>
                    <a:pt x="626" y="2078"/>
                  </a:lnTo>
                  <a:lnTo>
                    <a:pt x="642" y="2096"/>
                  </a:lnTo>
                  <a:lnTo>
                    <a:pt x="661" y="2116"/>
                  </a:lnTo>
                  <a:lnTo>
                    <a:pt x="687" y="2134"/>
                  </a:lnTo>
                  <a:lnTo>
                    <a:pt x="711" y="2149"/>
                  </a:lnTo>
                  <a:lnTo>
                    <a:pt x="726" y="2161"/>
                  </a:lnTo>
                  <a:lnTo>
                    <a:pt x="738" y="2171"/>
                  </a:lnTo>
                  <a:lnTo>
                    <a:pt x="742" y="2177"/>
                  </a:lnTo>
                  <a:lnTo>
                    <a:pt x="744" y="2179"/>
                  </a:lnTo>
                  <a:lnTo>
                    <a:pt x="856" y="2218"/>
                  </a:lnTo>
                  <a:lnTo>
                    <a:pt x="892" y="2242"/>
                  </a:lnTo>
                  <a:lnTo>
                    <a:pt x="949" y="2236"/>
                  </a:lnTo>
                  <a:lnTo>
                    <a:pt x="986" y="2191"/>
                  </a:lnTo>
                  <a:lnTo>
                    <a:pt x="1035" y="2199"/>
                  </a:lnTo>
                  <a:lnTo>
                    <a:pt x="1152" y="2222"/>
                  </a:lnTo>
                  <a:lnTo>
                    <a:pt x="1201" y="2261"/>
                  </a:lnTo>
                  <a:lnTo>
                    <a:pt x="1256" y="2273"/>
                  </a:lnTo>
                  <a:lnTo>
                    <a:pt x="1392" y="2236"/>
                  </a:lnTo>
                  <a:lnTo>
                    <a:pt x="1431" y="2260"/>
                  </a:lnTo>
                  <a:lnTo>
                    <a:pt x="1539" y="2189"/>
                  </a:lnTo>
                  <a:lnTo>
                    <a:pt x="1657" y="2187"/>
                  </a:lnTo>
                  <a:lnTo>
                    <a:pt x="1726" y="2155"/>
                  </a:lnTo>
                  <a:lnTo>
                    <a:pt x="1821" y="2167"/>
                  </a:lnTo>
                  <a:lnTo>
                    <a:pt x="1935" y="2242"/>
                  </a:lnTo>
                  <a:lnTo>
                    <a:pt x="2026" y="2230"/>
                  </a:lnTo>
                  <a:lnTo>
                    <a:pt x="2088" y="2265"/>
                  </a:lnTo>
                  <a:lnTo>
                    <a:pt x="2193" y="2230"/>
                  </a:lnTo>
                  <a:lnTo>
                    <a:pt x="2155" y="2197"/>
                  </a:lnTo>
                  <a:lnTo>
                    <a:pt x="2161" y="2147"/>
                  </a:lnTo>
                  <a:lnTo>
                    <a:pt x="2214" y="2128"/>
                  </a:lnTo>
                  <a:lnTo>
                    <a:pt x="2242" y="2063"/>
                  </a:lnTo>
                  <a:lnTo>
                    <a:pt x="2124" y="1970"/>
                  </a:lnTo>
                  <a:lnTo>
                    <a:pt x="2128" y="1890"/>
                  </a:lnTo>
                  <a:lnTo>
                    <a:pt x="2199" y="1850"/>
                  </a:lnTo>
                  <a:lnTo>
                    <a:pt x="2337" y="1834"/>
                  </a:lnTo>
                  <a:lnTo>
                    <a:pt x="2484" y="1797"/>
                  </a:lnTo>
                  <a:lnTo>
                    <a:pt x="2545" y="1764"/>
                  </a:lnTo>
                  <a:lnTo>
                    <a:pt x="2624" y="1777"/>
                  </a:lnTo>
                  <a:lnTo>
                    <a:pt x="2592" y="1514"/>
                  </a:lnTo>
                  <a:lnTo>
                    <a:pt x="2673" y="1466"/>
                  </a:lnTo>
                  <a:lnTo>
                    <a:pt x="2752" y="1388"/>
                  </a:lnTo>
                  <a:lnTo>
                    <a:pt x="2856" y="1356"/>
                  </a:lnTo>
                  <a:lnTo>
                    <a:pt x="2939" y="1329"/>
                  </a:lnTo>
                  <a:lnTo>
                    <a:pt x="2966" y="1299"/>
                  </a:lnTo>
                  <a:lnTo>
                    <a:pt x="2957" y="1258"/>
                  </a:lnTo>
                  <a:lnTo>
                    <a:pt x="2990" y="1207"/>
                  </a:lnTo>
                  <a:lnTo>
                    <a:pt x="2988" y="1205"/>
                  </a:lnTo>
                  <a:lnTo>
                    <a:pt x="2982" y="1195"/>
                  </a:lnTo>
                  <a:lnTo>
                    <a:pt x="2972" y="1183"/>
                  </a:lnTo>
                  <a:lnTo>
                    <a:pt x="2961" y="1167"/>
                  </a:lnTo>
                  <a:lnTo>
                    <a:pt x="2949" y="1149"/>
                  </a:lnTo>
                  <a:lnTo>
                    <a:pt x="2937" y="1134"/>
                  </a:lnTo>
                  <a:lnTo>
                    <a:pt x="2929" y="1116"/>
                  </a:lnTo>
                  <a:lnTo>
                    <a:pt x="2923" y="1102"/>
                  </a:lnTo>
                  <a:lnTo>
                    <a:pt x="2915" y="1079"/>
                  </a:lnTo>
                  <a:lnTo>
                    <a:pt x="2905" y="1053"/>
                  </a:lnTo>
                  <a:lnTo>
                    <a:pt x="2898" y="1025"/>
                  </a:lnTo>
                  <a:lnTo>
                    <a:pt x="2888" y="1000"/>
                  </a:lnTo>
                  <a:lnTo>
                    <a:pt x="2880" y="982"/>
                  </a:lnTo>
                  <a:lnTo>
                    <a:pt x="2872" y="957"/>
                  </a:lnTo>
                  <a:lnTo>
                    <a:pt x="2870" y="941"/>
                  </a:lnTo>
                  <a:lnTo>
                    <a:pt x="2870" y="935"/>
                  </a:lnTo>
                  <a:lnTo>
                    <a:pt x="2864" y="933"/>
                  </a:lnTo>
                  <a:lnTo>
                    <a:pt x="2850" y="933"/>
                  </a:lnTo>
                  <a:lnTo>
                    <a:pt x="2829" y="929"/>
                  </a:lnTo>
                  <a:lnTo>
                    <a:pt x="2805" y="923"/>
                  </a:lnTo>
                  <a:lnTo>
                    <a:pt x="2781" y="913"/>
                  </a:lnTo>
                  <a:lnTo>
                    <a:pt x="2760" y="898"/>
                  </a:lnTo>
                  <a:lnTo>
                    <a:pt x="2734" y="874"/>
                  </a:lnTo>
                  <a:lnTo>
                    <a:pt x="2709" y="854"/>
                  </a:lnTo>
                  <a:lnTo>
                    <a:pt x="2687" y="837"/>
                  </a:lnTo>
                  <a:lnTo>
                    <a:pt x="2665" y="819"/>
                  </a:lnTo>
                  <a:lnTo>
                    <a:pt x="2648" y="809"/>
                  </a:lnTo>
                  <a:lnTo>
                    <a:pt x="2622" y="803"/>
                  </a:lnTo>
                  <a:lnTo>
                    <a:pt x="2590" y="801"/>
                  </a:lnTo>
                  <a:lnTo>
                    <a:pt x="2557" y="797"/>
                  </a:lnTo>
                  <a:lnTo>
                    <a:pt x="2524" y="795"/>
                  </a:lnTo>
                  <a:lnTo>
                    <a:pt x="2494" y="789"/>
                  </a:lnTo>
                  <a:lnTo>
                    <a:pt x="2468" y="781"/>
                  </a:lnTo>
                  <a:lnTo>
                    <a:pt x="2443" y="770"/>
                  </a:lnTo>
                  <a:lnTo>
                    <a:pt x="2417" y="760"/>
                  </a:lnTo>
                  <a:lnTo>
                    <a:pt x="2396" y="752"/>
                  </a:lnTo>
                  <a:lnTo>
                    <a:pt x="2378" y="746"/>
                  </a:lnTo>
                  <a:lnTo>
                    <a:pt x="2366" y="742"/>
                  </a:lnTo>
                  <a:lnTo>
                    <a:pt x="2360" y="740"/>
                  </a:lnTo>
                  <a:lnTo>
                    <a:pt x="2356" y="738"/>
                  </a:lnTo>
                  <a:lnTo>
                    <a:pt x="2348" y="730"/>
                  </a:lnTo>
                  <a:lnTo>
                    <a:pt x="2337" y="720"/>
                  </a:lnTo>
                  <a:lnTo>
                    <a:pt x="2325" y="709"/>
                  </a:lnTo>
                  <a:lnTo>
                    <a:pt x="2315" y="695"/>
                  </a:lnTo>
                  <a:lnTo>
                    <a:pt x="2309" y="683"/>
                  </a:lnTo>
                  <a:lnTo>
                    <a:pt x="2311" y="669"/>
                  </a:lnTo>
                  <a:lnTo>
                    <a:pt x="2321" y="655"/>
                  </a:lnTo>
                  <a:lnTo>
                    <a:pt x="2333" y="646"/>
                  </a:lnTo>
                  <a:lnTo>
                    <a:pt x="2348" y="634"/>
                  </a:lnTo>
                  <a:lnTo>
                    <a:pt x="2360" y="622"/>
                  </a:lnTo>
                  <a:lnTo>
                    <a:pt x="2372" y="610"/>
                  </a:lnTo>
                  <a:lnTo>
                    <a:pt x="2376" y="592"/>
                  </a:lnTo>
                  <a:lnTo>
                    <a:pt x="2378" y="569"/>
                  </a:lnTo>
                  <a:lnTo>
                    <a:pt x="2378" y="547"/>
                  </a:lnTo>
                  <a:lnTo>
                    <a:pt x="2380" y="528"/>
                  </a:lnTo>
                  <a:lnTo>
                    <a:pt x="2390" y="506"/>
                  </a:lnTo>
                  <a:lnTo>
                    <a:pt x="2396" y="490"/>
                  </a:lnTo>
                  <a:lnTo>
                    <a:pt x="2396" y="474"/>
                  </a:lnTo>
                  <a:lnTo>
                    <a:pt x="2390" y="459"/>
                  </a:lnTo>
                  <a:lnTo>
                    <a:pt x="2382" y="445"/>
                  </a:lnTo>
                  <a:lnTo>
                    <a:pt x="2374" y="433"/>
                  </a:lnTo>
                  <a:lnTo>
                    <a:pt x="2358" y="407"/>
                  </a:lnTo>
                  <a:lnTo>
                    <a:pt x="2342" y="378"/>
                  </a:lnTo>
                  <a:lnTo>
                    <a:pt x="2335" y="344"/>
                  </a:lnTo>
                  <a:lnTo>
                    <a:pt x="2329" y="321"/>
                  </a:lnTo>
                  <a:lnTo>
                    <a:pt x="2319" y="303"/>
                  </a:lnTo>
                  <a:lnTo>
                    <a:pt x="2307" y="287"/>
                  </a:lnTo>
                  <a:lnTo>
                    <a:pt x="2295" y="276"/>
                  </a:lnTo>
                  <a:lnTo>
                    <a:pt x="2285" y="270"/>
                  </a:lnTo>
                  <a:lnTo>
                    <a:pt x="2276" y="266"/>
                  </a:lnTo>
                  <a:lnTo>
                    <a:pt x="2264" y="266"/>
                  </a:lnTo>
                  <a:lnTo>
                    <a:pt x="2256" y="262"/>
                  </a:lnTo>
                  <a:lnTo>
                    <a:pt x="2248" y="254"/>
                  </a:lnTo>
                  <a:lnTo>
                    <a:pt x="2238" y="248"/>
                  </a:lnTo>
                  <a:lnTo>
                    <a:pt x="2224" y="246"/>
                  </a:lnTo>
                  <a:lnTo>
                    <a:pt x="2209" y="248"/>
                  </a:lnTo>
                  <a:lnTo>
                    <a:pt x="2191" y="248"/>
                  </a:lnTo>
                  <a:lnTo>
                    <a:pt x="2177" y="246"/>
                  </a:lnTo>
                  <a:lnTo>
                    <a:pt x="2169" y="238"/>
                  </a:lnTo>
                  <a:lnTo>
                    <a:pt x="2159" y="221"/>
                  </a:lnTo>
                  <a:lnTo>
                    <a:pt x="2150" y="197"/>
                  </a:lnTo>
                  <a:lnTo>
                    <a:pt x="2136" y="173"/>
                  </a:lnTo>
                  <a:lnTo>
                    <a:pt x="2120" y="156"/>
                  </a:lnTo>
                  <a:lnTo>
                    <a:pt x="2106" y="144"/>
                  </a:lnTo>
                  <a:lnTo>
                    <a:pt x="2092" y="136"/>
                  </a:lnTo>
                  <a:lnTo>
                    <a:pt x="2083" y="128"/>
                  </a:lnTo>
                  <a:lnTo>
                    <a:pt x="2077" y="118"/>
                  </a:lnTo>
                  <a:lnTo>
                    <a:pt x="2075" y="104"/>
                  </a:lnTo>
                  <a:lnTo>
                    <a:pt x="2071" y="87"/>
                  </a:lnTo>
                  <a:lnTo>
                    <a:pt x="2061" y="73"/>
                  </a:lnTo>
                  <a:lnTo>
                    <a:pt x="2053" y="63"/>
                  </a:lnTo>
                  <a:lnTo>
                    <a:pt x="2051" y="53"/>
                  </a:lnTo>
                  <a:lnTo>
                    <a:pt x="2057" y="41"/>
                  </a:lnTo>
                  <a:lnTo>
                    <a:pt x="2065" y="32"/>
                  </a:lnTo>
                  <a:lnTo>
                    <a:pt x="2071" y="20"/>
                  </a:lnTo>
                  <a:lnTo>
                    <a:pt x="2073" y="14"/>
                  </a:lnTo>
                  <a:lnTo>
                    <a:pt x="2063" y="8"/>
                  </a:lnTo>
                  <a:lnTo>
                    <a:pt x="2045" y="4"/>
                  </a:lnTo>
                  <a:lnTo>
                    <a:pt x="2020" y="2"/>
                  </a:lnTo>
                  <a:lnTo>
                    <a:pt x="1994" y="0"/>
                  </a:lnTo>
                  <a:lnTo>
                    <a:pt x="1970" y="0"/>
                  </a:lnTo>
                  <a:lnTo>
                    <a:pt x="1955" y="6"/>
                  </a:lnTo>
                  <a:lnTo>
                    <a:pt x="1945" y="14"/>
                  </a:lnTo>
                  <a:lnTo>
                    <a:pt x="1941" y="30"/>
                  </a:lnTo>
                  <a:lnTo>
                    <a:pt x="1937" y="45"/>
                  </a:lnTo>
                  <a:lnTo>
                    <a:pt x="1933" y="61"/>
                  </a:lnTo>
                  <a:lnTo>
                    <a:pt x="1927" y="75"/>
                  </a:lnTo>
                  <a:lnTo>
                    <a:pt x="1915" y="85"/>
                  </a:lnTo>
                  <a:lnTo>
                    <a:pt x="1898" y="87"/>
                  </a:lnTo>
                  <a:lnTo>
                    <a:pt x="1878" y="91"/>
                  </a:lnTo>
                  <a:lnTo>
                    <a:pt x="1858" y="93"/>
                  </a:lnTo>
                  <a:lnTo>
                    <a:pt x="1840" y="95"/>
                  </a:lnTo>
                  <a:lnTo>
                    <a:pt x="1823" y="102"/>
                  </a:lnTo>
                  <a:lnTo>
                    <a:pt x="1809" y="116"/>
                  </a:lnTo>
                  <a:lnTo>
                    <a:pt x="1797" y="140"/>
                  </a:lnTo>
                  <a:lnTo>
                    <a:pt x="1785" y="169"/>
                  </a:lnTo>
                  <a:lnTo>
                    <a:pt x="1777" y="203"/>
                  </a:lnTo>
                  <a:lnTo>
                    <a:pt x="1774" y="236"/>
                  </a:lnTo>
                  <a:lnTo>
                    <a:pt x="1770" y="262"/>
                  </a:lnTo>
                  <a:lnTo>
                    <a:pt x="1768" y="283"/>
                  </a:lnTo>
                  <a:lnTo>
                    <a:pt x="1762" y="303"/>
                  </a:lnTo>
                  <a:lnTo>
                    <a:pt x="1754" y="319"/>
                  </a:lnTo>
                  <a:lnTo>
                    <a:pt x="1740" y="329"/>
                  </a:lnTo>
                  <a:lnTo>
                    <a:pt x="1722" y="337"/>
                  </a:lnTo>
                  <a:lnTo>
                    <a:pt x="1703" y="341"/>
                  </a:lnTo>
                  <a:lnTo>
                    <a:pt x="1685" y="346"/>
                  </a:lnTo>
                  <a:lnTo>
                    <a:pt x="1669" y="350"/>
                  </a:lnTo>
                  <a:lnTo>
                    <a:pt x="1655" y="348"/>
                  </a:lnTo>
                  <a:lnTo>
                    <a:pt x="1644" y="341"/>
                  </a:lnTo>
                  <a:lnTo>
                    <a:pt x="1634" y="333"/>
                  </a:lnTo>
                  <a:lnTo>
                    <a:pt x="1618" y="331"/>
                  </a:lnTo>
                  <a:lnTo>
                    <a:pt x="1600" y="331"/>
                  </a:lnTo>
                  <a:lnTo>
                    <a:pt x="1581" y="329"/>
                  </a:lnTo>
                  <a:lnTo>
                    <a:pt x="1563" y="325"/>
                  </a:lnTo>
                  <a:lnTo>
                    <a:pt x="1549" y="315"/>
                  </a:lnTo>
                  <a:lnTo>
                    <a:pt x="1537" y="303"/>
                  </a:lnTo>
                  <a:lnTo>
                    <a:pt x="1524" y="289"/>
                  </a:lnTo>
                  <a:lnTo>
                    <a:pt x="1508" y="276"/>
                  </a:lnTo>
                  <a:lnTo>
                    <a:pt x="1494" y="266"/>
                  </a:lnTo>
                  <a:lnTo>
                    <a:pt x="1480" y="260"/>
                  </a:lnTo>
                  <a:lnTo>
                    <a:pt x="1468" y="260"/>
                  </a:lnTo>
                  <a:lnTo>
                    <a:pt x="1461" y="268"/>
                  </a:lnTo>
                  <a:lnTo>
                    <a:pt x="1449" y="287"/>
                  </a:lnTo>
                  <a:lnTo>
                    <a:pt x="1435" y="311"/>
                  </a:lnTo>
                  <a:lnTo>
                    <a:pt x="1417" y="341"/>
                  </a:lnTo>
                  <a:lnTo>
                    <a:pt x="1400" y="372"/>
                  </a:lnTo>
                  <a:lnTo>
                    <a:pt x="1382" y="407"/>
                  </a:lnTo>
                  <a:lnTo>
                    <a:pt x="1366" y="439"/>
                  </a:lnTo>
                  <a:lnTo>
                    <a:pt x="1348" y="467"/>
                  </a:lnTo>
                  <a:lnTo>
                    <a:pt x="1335" y="488"/>
                  </a:lnTo>
                  <a:lnTo>
                    <a:pt x="1327" y="506"/>
                  </a:lnTo>
                  <a:lnTo>
                    <a:pt x="1327" y="522"/>
                  </a:lnTo>
                  <a:lnTo>
                    <a:pt x="1335" y="533"/>
                  </a:lnTo>
                  <a:lnTo>
                    <a:pt x="1344" y="541"/>
                  </a:lnTo>
                  <a:lnTo>
                    <a:pt x="1358" y="549"/>
                  </a:lnTo>
                  <a:lnTo>
                    <a:pt x="1370" y="555"/>
                  </a:lnTo>
                  <a:lnTo>
                    <a:pt x="1376" y="563"/>
                  </a:lnTo>
                  <a:lnTo>
                    <a:pt x="1374" y="569"/>
                  </a:lnTo>
                  <a:lnTo>
                    <a:pt x="1362" y="575"/>
                  </a:lnTo>
                  <a:lnTo>
                    <a:pt x="1348" y="577"/>
                  </a:lnTo>
                  <a:lnTo>
                    <a:pt x="1331" y="577"/>
                  </a:lnTo>
                  <a:lnTo>
                    <a:pt x="1313" y="577"/>
                  </a:lnTo>
                  <a:lnTo>
                    <a:pt x="1297" y="577"/>
                  </a:lnTo>
                  <a:lnTo>
                    <a:pt x="1285" y="577"/>
                  </a:lnTo>
                  <a:lnTo>
                    <a:pt x="1274" y="571"/>
                  </a:lnTo>
                  <a:lnTo>
                    <a:pt x="1264" y="561"/>
                  </a:lnTo>
                  <a:lnTo>
                    <a:pt x="1252" y="551"/>
                  </a:lnTo>
                  <a:lnTo>
                    <a:pt x="1238" y="543"/>
                  </a:lnTo>
                  <a:lnTo>
                    <a:pt x="1222" y="541"/>
                  </a:lnTo>
                  <a:lnTo>
                    <a:pt x="1201" y="543"/>
                  </a:lnTo>
                  <a:lnTo>
                    <a:pt x="1177" y="547"/>
                  </a:lnTo>
                  <a:lnTo>
                    <a:pt x="1153" y="551"/>
                  </a:lnTo>
                  <a:lnTo>
                    <a:pt x="1126" y="553"/>
                  </a:lnTo>
                  <a:lnTo>
                    <a:pt x="1100" y="553"/>
                  </a:lnTo>
                  <a:lnTo>
                    <a:pt x="1079" y="551"/>
                  </a:lnTo>
                  <a:lnTo>
                    <a:pt x="1059" y="551"/>
                  </a:lnTo>
                  <a:lnTo>
                    <a:pt x="1039" y="553"/>
                  </a:lnTo>
                  <a:lnTo>
                    <a:pt x="1026" y="555"/>
                  </a:lnTo>
                  <a:lnTo>
                    <a:pt x="1014" y="561"/>
                  </a:lnTo>
                  <a:lnTo>
                    <a:pt x="1010" y="567"/>
                  </a:lnTo>
                  <a:lnTo>
                    <a:pt x="1014" y="577"/>
                  </a:lnTo>
                  <a:lnTo>
                    <a:pt x="1024" y="585"/>
                  </a:lnTo>
                  <a:lnTo>
                    <a:pt x="1035" y="589"/>
                  </a:lnTo>
                  <a:lnTo>
                    <a:pt x="1049" y="592"/>
                  </a:lnTo>
                  <a:lnTo>
                    <a:pt x="1061" y="594"/>
                  </a:lnTo>
                  <a:lnTo>
                    <a:pt x="1073" y="598"/>
                  </a:lnTo>
                  <a:lnTo>
                    <a:pt x="1081" y="604"/>
                  </a:lnTo>
                  <a:lnTo>
                    <a:pt x="1085" y="616"/>
                  </a:lnTo>
                  <a:lnTo>
                    <a:pt x="1081" y="632"/>
                  </a:lnTo>
                  <a:lnTo>
                    <a:pt x="1069" y="655"/>
                  </a:lnTo>
                  <a:lnTo>
                    <a:pt x="1057" y="677"/>
                  </a:lnTo>
                  <a:lnTo>
                    <a:pt x="1047" y="695"/>
                  </a:lnTo>
                  <a:lnTo>
                    <a:pt x="1041" y="715"/>
                  </a:lnTo>
                  <a:lnTo>
                    <a:pt x="1039" y="736"/>
                  </a:lnTo>
                  <a:lnTo>
                    <a:pt x="1045" y="762"/>
                  </a:lnTo>
                  <a:lnTo>
                    <a:pt x="1057" y="799"/>
                  </a:lnTo>
                  <a:lnTo>
                    <a:pt x="1061" y="833"/>
                  </a:lnTo>
                  <a:lnTo>
                    <a:pt x="1059" y="860"/>
                  </a:lnTo>
                  <a:lnTo>
                    <a:pt x="1051" y="882"/>
                  </a:lnTo>
                  <a:lnTo>
                    <a:pt x="1039" y="894"/>
                  </a:lnTo>
                  <a:lnTo>
                    <a:pt x="1024" y="905"/>
                  </a:lnTo>
                  <a:lnTo>
                    <a:pt x="1004" y="915"/>
                  </a:lnTo>
                  <a:lnTo>
                    <a:pt x="986" y="927"/>
                  </a:lnTo>
                  <a:lnTo>
                    <a:pt x="972" y="939"/>
                  </a:lnTo>
                  <a:lnTo>
                    <a:pt x="966" y="953"/>
                  </a:lnTo>
                  <a:lnTo>
                    <a:pt x="966" y="968"/>
                  </a:lnTo>
                  <a:lnTo>
                    <a:pt x="966" y="988"/>
                  </a:lnTo>
                  <a:lnTo>
                    <a:pt x="966" y="1010"/>
                  </a:lnTo>
                  <a:lnTo>
                    <a:pt x="965" y="1031"/>
                  </a:lnTo>
                  <a:lnTo>
                    <a:pt x="961" y="1049"/>
                  </a:lnTo>
                  <a:lnTo>
                    <a:pt x="953" y="1063"/>
                  </a:lnTo>
                  <a:lnTo>
                    <a:pt x="941" y="1069"/>
                  </a:lnTo>
                  <a:lnTo>
                    <a:pt x="921" y="1071"/>
                  </a:lnTo>
                  <a:lnTo>
                    <a:pt x="892" y="1075"/>
                  </a:lnTo>
                  <a:lnTo>
                    <a:pt x="858" y="1079"/>
                  </a:lnTo>
                  <a:lnTo>
                    <a:pt x="821" y="1085"/>
                  </a:lnTo>
                  <a:lnTo>
                    <a:pt x="783" y="1092"/>
                  </a:lnTo>
                  <a:lnTo>
                    <a:pt x="752" y="1100"/>
                  </a:lnTo>
                  <a:lnTo>
                    <a:pt x="728" y="1110"/>
                  </a:lnTo>
                  <a:lnTo>
                    <a:pt x="705" y="1124"/>
                  </a:lnTo>
                  <a:lnTo>
                    <a:pt x="685" y="1138"/>
                  </a:lnTo>
                  <a:lnTo>
                    <a:pt x="671" y="1151"/>
                  </a:lnTo>
                  <a:lnTo>
                    <a:pt x="655" y="1159"/>
                  </a:lnTo>
                  <a:lnTo>
                    <a:pt x="642" y="1163"/>
                  </a:lnTo>
                  <a:lnTo>
                    <a:pt x="628" y="1159"/>
                  </a:lnTo>
                  <a:lnTo>
                    <a:pt x="606" y="1153"/>
                  </a:lnTo>
                  <a:lnTo>
                    <a:pt x="585" y="1146"/>
                  </a:lnTo>
                  <a:lnTo>
                    <a:pt x="559" y="1138"/>
                  </a:lnTo>
                  <a:lnTo>
                    <a:pt x="535" y="1132"/>
                  </a:lnTo>
                  <a:lnTo>
                    <a:pt x="516" y="1130"/>
                  </a:lnTo>
                  <a:lnTo>
                    <a:pt x="500" y="1132"/>
                  </a:lnTo>
                  <a:lnTo>
                    <a:pt x="486" y="1142"/>
                  </a:lnTo>
                  <a:lnTo>
                    <a:pt x="470" y="1157"/>
                  </a:lnTo>
                  <a:lnTo>
                    <a:pt x="457" y="1177"/>
                  </a:lnTo>
                  <a:lnTo>
                    <a:pt x="443" y="1197"/>
                  </a:lnTo>
                  <a:lnTo>
                    <a:pt x="427" y="1212"/>
                  </a:lnTo>
                  <a:lnTo>
                    <a:pt x="413" y="1220"/>
                  </a:lnTo>
                  <a:lnTo>
                    <a:pt x="390" y="1220"/>
                  </a:lnTo>
                  <a:lnTo>
                    <a:pt x="362" y="1216"/>
                  </a:lnTo>
                  <a:lnTo>
                    <a:pt x="339" y="1212"/>
                  </a:lnTo>
                  <a:lnTo>
                    <a:pt x="319" y="1210"/>
                  </a:lnTo>
                  <a:lnTo>
                    <a:pt x="313" y="1207"/>
                  </a:lnTo>
                  <a:lnTo>
                    <a:pt x="309" y="1199"/>
                  </a:lnTo>
                  <a:lnTo>
                    <a:pt x="309" y="1189"/>
                  </a:lnTo>
                  <a:lnTo>
                    <a:pt x="313" y="1177"/>
                  </a:lnTo>
                  <a:lnTo>
                    <a:pt x="315" y="1167"/>
                  </a:lnTo>
                  <a:lnTo>
                    <a:pt x="317" y="1159"/>
                  </a:lnTo>
                  <a:lnTo>
                    <a:pt x="319" y="1157"/>
                  </a:lnTo>
                  <a:lnTo>
                    <a:pt x="315" y="1157"/>
                  </a:lnTo>
                  <a:lnTo>
                    <a:pt x="303" y="1159"/>
                  </a:lnTo>
                  <a:lnTo>
                    <a:pt x="287" y="1161"/>
                  </a:lnTo>
                  <a:lnTo>
                    <a:pt x="268" y="1163"/>
                  </a:lnTo>
                  <a:lnTo>
                    <a:pt x="250" y="1165"/>
                  </a:lnTo>
                  <a:lnTo>
                    <a:pt x="234" y="1165"/>
                  </a:lnTo>
                  <a:lnTo>
                    <a:pt x="220" y="1165"/>
                  </a:lnTo>
                  <a:lnTo>
                    <a:pt x="211" y="1171"/>
                  </a:lnTo>
                  <a:lnTo>
                    <a:pt x="201" y="1177"/>
                  </a:lnTo>
                  <a:lnTo>
                    <a:pt x="189" y="1185"/>
                  </a:lnTo>
                  <a:lnTo>
                    <a:pt x="171" y="1191"/>
                  </a:lnTo>
                  <a:lnTo>
                    <a:pt x="154" y="1193"/>
                  </a:lnTo>
                  <a:lnTo>
                    <a:pt x="136" y="1193"/>
                  </a:lnTo>
                  <a:lnTo>
                    <a:pt x="116" y="1191"/>
                  </a:lnTo>
                  <a:lnTo>
                    <a:pt x="100" y="1191"/>
                  </a:lnTo>
                  <a:lnTo>
                    <a:pt x="87" y="1197"/>
                  </a:lnTo>
                  <a:lnTo>
                    <a:pt x="77" y="1210"/>
                  </a:lnTo>
                  <a:lnTo>
                    <a:pt x="69" y="1228"/>
                  </a:lnTo>
                  <a:lnTo>
                    <a:pt x="59" y="1246"/>
                  </a:lnTo>
                  <a:lnTo>
                    <a:pt x="49" y="1262"/>
                  </a:lnTo>
                  <a:lnTo>
                    <a:pt x="39" y="1275"/>
                  </a:lnTo>
                  <a:lnTo>
                    <a:pt x="33" y="1285"/>
                  </a:lnTo>
                  <a:lnTo>
                    <a:pt x="29" y="1289"/>
                  </a:lnTo>
                </a:path>
              </a:pathLst>
            </a:custGeom>
            <a:grpFill/>
            <a:ln w="6350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</a:ln>
          </p:spPr>
          <p:txBody>
            <a:bodyPr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6" name="Freeform 69"/>
            <p:cNvSpPr/>
            <p:nvPr/>
          </p:nvSpPr>
          <p:spPr bwMode="gray">
            <a:xfrm>
              <a:off x="900" y="2373"/>
              <a:ext cx="1448" cy="781"/>
            </a:xfrm>
            <a:custGeom>
              <a:avLst/>
              <a:gdLst>
                <a:gd name="T0" fmla="*/ 682 w 2896"/>
                <a:gd name="T1" fmla="*/ 376 h 1563"/>
                <a:gd name="T2" fmla="*/ 665 w 2896"/>
                <a:gd name="T3" fmla="*/ 372 h 1563"/>
                <a:gd name="T4" fmla="*/ 658 w 2896"/>
                <a:gd name="T5" fmla="*/ 380 h 1563"/>
                <a:gd name="T6" fmla="*/ 653 w 2896"/>
                <a:gd name="T7" fmla="*/ 378 h 1563"/>
                <a:gd name="T8" fmla="*/ 623 w 2896"/>
                <a:gd name="T9" fmla="*/ 368 h 1563"/>
                <a:gd name="T10" fmla="*/ 626 w 2896"/>
                <a:gd name="T11" fmla="*/ 363 h 1563"/>
                <a:gd name="T12" fmla="*/ 630 w 2896"/>
                <a:gd name="T13" fmla="*/ 349 h 1563"/>
                <a:gd name="T14" fmla="*/ 616 w 2896"/>
                <a:gd name="T15" fmla="*/ 326 h 1563"/>
                <a:gd name="T16" fmla="*/ 604 w 2896"/>
                <a:gd name="T17" fmla="*/ 331 h 1563"/>
                <a:gd name="T18" fmla="*/ 589 w 2896"/>
                <a:gd name="T19" fmla="*/ 341 h 1563"/>
                <a:gd name="T20" fmla="*/ 568 w 2896"/>
                <a:gd name="T21" fmla="*/ 333 h 1563"/>
                <a:gd name="T22" fmla="*/ 557 w 2896"/>
                <a:gd name="T23" fmla="*/ 332 h 1563"/>
                <a:gd name="T24" fmla="*/ 536 w 2896"/>
                <a:gd name="T25" fmla="*/ 348 h 1563"/>
                <a:gd name="T26" fmla="*/ 511 w 2896"/>
                <a:gd name="T27" fmla="*/ 355 h 1563"/>
                <a:gd name="T28" fmla="*/ 491 w 2896"/>
                <a:gd name="T29" fmla="*/ 376 h 1563"/>
                <a:gd name="T30" fmla="*/ 459 w 2896"/>
                <a:gd name="T31" fmla="*/ 388 h 1563"/>
                <a:gd name="T32" fmla="*/ 442 w 2896"/>
                <a:gd name="T33" fmla="*/ 382 h 1563"/>
                <a:gd name="T34" fmla="*/ 431 w 2896"/>
                <a:gd name="T35" fmla="*/ 370 h 1563"/>
                <a:gd name="T36" fmla="*/ 400 w 2896"/>
                <a:gd name="T37" fmla="*/ 364 h 1563"/>
                <a:gd name="T38" fmla="*/ 389 w 2896"/>
                <a:gd name="T39" fmla="*/ 353 h 1563"/>
                <a:gd name="T40" fmla="*/ 364 w 2896"/>
                <a:gd name="T41" fmla="*/ 368 h 1563"/>
                <a:gd name="T42" fmla="*/ 348 w 2896"/>
                <a:gd name="T43" fmla="*/ 384 h 1563"/>
                <a:gd name="T44" fmla="*/ 335 w 2896"/>
                <a:gd name="T45" fmla="*/ 390 h 1563"/>
                <a:gd name="T46" fmla="*/ 339 w 2896"/>
                <a:gd name="T47" fmla="*/ 373 h 1563"/>
                <a:gd name="T48" fmla="*/ 331 w 2896"/>
                <a:gd name="T49" fmla="*/ 359 h 1563"/>
                <a:gd name="T50" fmla="*/ 302 w 2896"/>
                <a:gd name="T51" fmla="*/ 366 h 1563"/>
                <a:gd name="T52" fmla="*/ 264 w 2896"/>
                <a:gd name="T53" fmla="*/ 352 h 1563"/>
                <a:gd name="T54" fmla="*/ 246 w 2896"/>
                <a:gd name="T55" fmla="*/ 351 h 1563"/>
                <a:gd name="T56" fmla="*/ 221 w 2896"/>
                <a:gd name="T57" fmla="*/ 336 h 1563"/>
                <a:gd name="T58" fmla="*/ 200 w 2896"/>
                <a:gd name="T59" fmla="*/ 320 h 1563"/>
                <a:gd name="T60" fmla="*/ 178 w 2896"/>
                <a:gd name="T61" fmla="*/ 301 h 1563"/>
                <a:gd name="T62" fmla="*/ 171 w 2896"/>
                <a:gd name="T63" fmla="*/ 281 h 1563"/>
                <a:gd name="T64" fmla="*/ 158 w 2896"/>
                <a:gd name="T65" fmla="*/ 288 h 1563"/>
                <a:gd name="T66" fmla="*/ 142 w 2896"/>
                <a:gd name="T67" fmla="*/ 265 h 1563"/>
                <a:gd name="T68" fmla="*/ 109 w 2896"/>
                <a:gd name="T69" fmla="*/ 235 h 1563"/>
                <a:gd name="T70" fmla="*/ 89 w 2896"/>
                <a:gd name="T71" fmla="*/ 223 h 1563"/>
                <a:gd name="T72" fmla="*/ 74 w 2896"/>
                <a:gd name="T73" fmla="*/ 228 h 1563"/>
                <a:gd name="T74" fmla="*/ 46 w 2896"/>
                <a:gd name="T75" fmla="*/ 195 h 1563"/>
                <a:gd name="T76" fmla="*/ 19 w 2896"/>
                <a:gd name="T77" fmla="*/ 169 h 1563"/>
                <a:gd name="T78" fmla="*/ 10 w 2896"/>
                <a:gd name="T79" fmla="*/ 162 h 1563"/>
                <a:gd name="T80" fmla="*/ 0 w 2896"/>
                <a:gd name="T81" fmla="*/ 157 h 1563"/>
                <a:gd name="T82" fmla="*/ 3 w 2896"/>
                <a:gd name="T83" fmla="*/ 135 h 1563"/>
                <a:gd name="T84" fmla="*/ 1 w 2896"/>
                <a:gd name="T85" fmla="*/ 112 h 1563"/>
                <a:gd name="T86" fmla="*/ 11 w 2896"/>
                <a:gd name="T87" fmla="*/ 109 h 1563"/>
                <a:gd name="T88" fmla="*/ 22 w 2896"/>
                <a:gd name="T89" fmla="*/ 118 h 1563"/>
                <a:gd name="T90" fmla="*/ 38 w 2896"/>
                <a:gd name="T91" fmla="*/ 112 h 1563"/>
                <a:gd name="T92" fmla="*/ 43 w 2896"/>
                <a:gd name="T93" fmla="*/ 90 h 1563"/>
                <a:gd name="T94" fmla="*/ 25 w 2896"/>
                <a:gd name="T95" fmla="*/ 76 h 1563"/>
                <a:gd name="T96" fmla="*/ 29 w 2896"/>
                <a:gd name="T97" fmla="*/ 51 h 1563"/>
                <a:gd name="T98" fmla="*/ 39 w 2896"/>
                <a:gd name="T99" fmla="*/ 36 h 1563"/>
                <a:gd name="T100" fmla="*/ 71 w 2896"/>
                <a:gd name="T101" fmla="*/ 26 h 1563"/>
                <a:gd name="T102" fmla="*/ 148 w 2896"/>
                <a:gd name="T103" fmla="*/ 20 h 1563"/>
                <a:gd name="T104" fmla="*/ 258 w 2896"/>
                <a:gd name="T105" fmla="*/ 20 h 1563"/>
                <a:gd name="T106" fmla="*/ 365 w 2896"/>
                <a:gd name="T107" fmla="*/ 3 h 1563"/>
                <a:gd name="T108" fmla="*/ 417 w 2896"/>
                <a:gd name="T109" fmla="*/ 39 h 1563"/>
                <a:gd name="T110" fmla="*/ 399 w 2896"/>
                <a:gd name="T111" fmla="*/ 107 h 1563"/>
                <a:gd name="T112" fmla="*/ 467 w 2896"/>
                <a:gd name="T113" fmla="*/ 166 h 1563"/>
                <a:gd name="T114" fmla="*/ 552 w 2896"/>
                <a:gd name="T115" fmla="*/ 189 h 1563"/>
                <a:gd name="T116" fmla="*/ 640 w 2896"/>
                <a:gd name="T117" fmla="*/ 234 h 1563"/>
                <a:gd name="T118" fmla="*/ 685 w 2896"/>
                <a:gd name="T119" fmla="*/ 200 h 1563"/>
                <a:gd name="T120" fmla="*/ 711 w 2896"/>
                <a:gd name="T121" fmla="*/ 258 h 1563"/>
                <a:gd name="T122" fmla="*/ 713 w 2896"/>
                <a:gd name="T123" fmla="*/ 353 h 1563"/>
                <a:gd name="T124" fmla="*/ 689 w 2896"/>
                <a:gd name="T125" fmla="*/ 384 h 1563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2896"/>
                <a:gd name="T190" fmla="*/ 0 h 1563"/>
                <a:gd name="T191" fmla="*/ 2896 w 2896"/>
                <a:gd name="T192" fmla="*/ 1563 h 1563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2896" h="1563">
                  <a:moveTo>
                    <a:pt x="2754" y="1539"/>
                  </a:moveTo>
                  <a:lnTo>
                    <a:pt x="2752" y="1535"/>
                  </a:lnTo>
                  <a:lnTo>
                    <a:pt x="2746" y="1528"/>
                  </a:lnTo>
                  <a:lnTo>
                    <a:pt x="2738" y="1516"/>
                  </a:lnTo>
                  <a:lnTo>
                    <a:pt x="2728" y="1504"/>
                  </a:lnTo>
                  <a:lnTo>
                    <a:pt x="2715" y="1496"/>
                  </a:lnTo>
                  <a:lnTo>
                    <a:pt x="2699" y="1490"/>
                  </a:lnTo>
                  <a:lnTo>
                    <a:pt x="2685" y="1486"/>
                  </a:lnTo>
                  <a:lnTo>
                    <a:pt x="2671" y="1486"/>
                  </a:lnTo>
                  <a:lnTo>
                    <a:pt x="2658" y="1490"/>
                  </a:lnTo>
                  <a:lnTo>
                    <a:pt x="2650" y="1500"/>
                  </a:lnTo>
                  <a:lnTo>
                    <a:pt x="2644" y="1510"/>
                  </a:lnTo>
                  <a:lnTo>
                    <a:pt x="2640" y="1516"/>
                  </a:lnTo>
                  <a:lnTo>
                    <a:pt x="2636" y="1520"/>
                  </a:lnTo>
                  <a:lnTo>
                    <a:pt x="2632" y="1522"/>
                  </a:lnTo>
                  <a:lnTo>
                    <a:pt x="2630" y="1524"/>
                  </a:lnTo>
                  <a:lnTo>
                    <a:pt x="2628" y="1524"/>
                  </a:lnTo>
                  <a:lnTo>
                    <a:pt x="2624" y="1522"/>
                  </a:lnTo>
                  <a:lnTo>
                    <a:pt x="2612" y="1514"/>
                  </a:lnTo>
                  <a:lnTo>
                    <a:pt x="2591" y="1504"/>
                  </a:lnTo>
                  <a:lnTo>
                    <a:pt x="2559" y="1492"/>
                  </a:lnTo>
                  <a:lnTo>
                    <a:pt x="2534" y="1486"/>
                  </a:lnTo>
                  <a:lnTo>
                    <a:pt x="2510" y="1480"/>
                  </a:lnTo>
                  <a:lnTo>
                    <a:pt x="2492" y="1474"/>
                  </a:lnTo>
                  <a:lnTo>
                    <a:pt x="2480" y="1472"/>
                  </a:lnTo>
                  <a:lnTo>
                    <a:pt x="2477" y="1472"/>
                  </a:lnTo>
                  <a:lnTo>
                    <a:pt x="2480" y="1468"/>
                  </a:lnTo>
                  <a:lnTo>
                    <a:pt x="2488" y="1463"/>
                  </a:lnTo>
                  <a:lnTo>
                    <a:pt x="2502" y="1453"/>
                  </a:lnTo>
                  <a:lnTo>
                    <a:pt x="2514" y="1443"/>
                  </a:lnTo>
                  <a:lnTo>
                    <a:pt x="2524" y="1431"/>
                  </a:lnTo>
                  <a:lnTo>
                    <a:pt x="2528" y="1421"/>
                  </a:lnTo>
                  <a:lnTo>
                    <a:pt x="2526" y="1411"/>
                  </a:lnTo>
                  <a:lnTo>
                    <a:pt x="2518" y="1396"/>
                  </a:lnTo>
                  <a:lnTo>
                    <a:pt x="2506" y="1376"/>
                  </a:lnTo>
                  <a:lnTo>
                    <a:pt x="2494" y="1356"/>
                  </a:lnTo>
                  <a:lnTo>
                    <a:pt x="2482" y="1337"/>
                  </a:lnTo>
                  <a:lnTo>
                    <a:pt x="2471" y="1319"/>
                  </a:lnTo>
                  <a:lnTo>
                    <a:pt x="2463" y="1307"/>
                  </a:lnTo>
                  <a:lnTo>
                    <a:pt x="2461" y="1303"/>
                  </a:lnTo>
                  <a:lnTo>
                    <a:pt x="2457" y="1305"/>
                  </a:lnTo>
                  <a:lnTo>
                    <a:pt x="2445" y="1309"/>
                  </a:lnTo>
                  <a:lnTo>
                    <a:pt x="2429" y="1317"/>
                  </a:lnTo>
                  <a:lnTo>
                    <a:pt x="2414" y="1325"/>
                  </a:lnTo>
                  <a:lnTo>
                    <a:pt x="2398" y="1333"/>
                  </a:lnTo>
                  <a:lnTo>
                    <a:pt x="2384" y="1341"/>
                  </a:lnTo>
                  <a:lnTo>
                    <a:pt x="2376" y="1348"/>
                  </a:lnTo>
                  <a:lnTo>
                    <a:pt x="2366" y="1358"/>
                  </a:lnTo>
                  <a:lnTo>
                    <a:pt x="2354" y="1366"/>
                  </a:lnTo>
                  <a:lnTo>
                    <a:pt x="2339" y="1366"/>
                  </a:lnTo>
                  <a:lnTo>
                    <a:pt x="2321" y="1362"/>
                  </a:lnTo>
                  <a:lnTo>
                    <a:pt x="2305" y="1354"/>
                  </a:lnTo>
                  <a:lnTo>
                    <a:pt x="2290" y="1344"/>
                  </a:lnTo>
                  <a:lnTo>
                    <a:pt x="2272" y="1335"/>
                  </a:lnTo>
                  <a:lnTo>
                    <a:pt x="2256" y="1327"/>
                  </a:lnTo>
                  <a:lnTo>
                    <a:pt x="2246" y="1321"/>
                  </a:lnTo>
                  <a:lnTo>
                    <a:pt x="2242" y="1319"/>
                  </a:lnTo>
                  <a:lnTo>
                    <a:pt x="2238" y="1323"/>
                  </a:lnTo>
                  <a:lnTo>
                    <a:pt x="2228" y="1331"/>
                  </a:lnTo>
                  <a:lnTo>
                    <a:pt x="2215" y="1342"/>
                  </a:lnTo>
                  <a:lnTo>
                    <a:pt x="2197" y="1354"/>
                  </a:lnTo>
                  <a:lnTo>
                    <a:pt x="2177" y="1370"/>
                  </a:lnTo>
                  <a:lnTo>
                    <a:pt x="2160" y="1382"/>
                  </a:lnTo>
                  <a:lnTo>
                    <a:pt x="2142" y="1394"/>
                  </a:lnTo>
                  <a:lnTo>
                    <a:pt x="2126" y="1402"/>
                  </a:lnTo>
                  <a:lnTo>
                    <a:pt x="2108" y="1405"/>
                  </a:lnTo>
                  <a:lnTo>
                    <a:pt x="2087" y="1411"/>
                  </a:lnTo>
                  <a:lnTo>
                    <a:pt x="2063" y="1415"/>
                  </a:lnTo>
                  <a:lnTo>
                    <a:pt x="2043" y="1423"/>
                  </a:lnTo>
                  <a:lnTo>
                    <a:pt x="2028" y="1431"/>
                  </a:lnTo>
                  <a:lnTo>
                    <a:pt x="2016" y="1445"/>
                  </a:lnTo>
                  <a:lnTo>
                    <a:pt x="2004" y="1465"/>
                  </a:lnTo>
                  <a:lnTo>
                    <a:pt x="1986" y="1486"/>
                  </a:lnTo>
                  <a:lnTo>
                    <a:pt x="1963" y="1506"/>
                  </a:lnTo>
                  <a:lnTo>
                    <a:pt x="1937" y="1522"/>
                  </a:lnTo>
                  <a:lnTo>
                    <a:pt x="1910" y="1531"/>
                  </a:lnTo>
                  <a:lnTo>
                    <a:pt x="1884" y="1539"/>
                  </a:lnTo>
                  <a:lnTo>
                    <a:pt x="1860" y="1547"/>
                  </a:lnTo>
                  <a:lnTo>
                    <a:pt x="1837" y="1555"/>
                  </a:lnTo>
                  <a:lnTo>
                    <a:pt x="1815" y="1561"/>
                  </a:lnTo>
                  <a:lnTo>
                    <a:pt x="1795" y="1561"/>
                  </a:lnTo>
                  <a:lnTo>
                    <a:pt x="1784" y="1553"/>
                  </a:lnTo>
                  <a:lnTo>
                    <a:pt x="1776" y="1541"/>
                  </a:lnTo>
                  <a:lnTo>
                    <a:pt x="1770" y="1528"/>
                  </a:lnTo>
                  <a:lnTo>
                    <a:pt x="1768" y="1514"/>
                  </a:lnTo>
                  <a:lnTo>
                    <a:pt x="1764" y="1502"/>
                  </a:lnTo>
                  <a:lnTo>
                    <a:pt x="1756" y="1492"/>
                  </a:lnTo>
                  <a:lnTo>
                    <a:pt x="1744" y="1484"/>
                  </a:lnTo>
                  <a:lnTo>
                    <a:pt x="1723" y="1480"/>
                  </a:lnTo>
                  <a:lnTo>
                    <a:pt x="1697" y="1478"/>
                  </a:lnTo>
                  <a:lnTo>
                    <a:pt x="1669" y="1476"/>
                  </a:lnTo>
                  <a:lnTo>
                    <a:pt x="1642" y="1472"/>
                  </a:lnTo>
                  <a:lnTo>
                    <a:pt x="1614" y="1466"/>
                  </a:lnTo>
                  <a:lnTo>
                    <a:pt x="1601" y="1459"/>
                  </a:lnTo>
                  <a:lnTo>
                    <a:pt x="1591" y="1449"/>
                  </a:lnTo>
                  <a:lnTo>
                    <a:pt x="1583" y="1439"/>
                  </a:lnTo>
                  <a:lnTo>
                    <a:pt x="1575" y="1429"/>
                  </a:lnTo>
                  <a:lnTo>
                    <a:pt x="1567" y="1419"/>
                  </a:lnTo>
                  <a:lnTo>
                    <a:pt x="1557" y="1415"/>
                  </a:lnTo>
                  <a:lnTo>
                    <a:pt x="1545" y="1415"/>
                  </a:lnTo>
                  <a:lnTo>
                    <a:pt x="1528" y="1421"/>
                  </a:lnTo>
                  <a:lnTo>
                    <a:pt x="1502" y="1437"/>
                  </a:lnTo>
                  <a:lnTo>
                    <a:pt x="1479" y="1455"/>
                  </a:lnTo>
                  <a:lnTo>
                    <a:pt x="1455" y="1472"/>
                  </a:lnTo>
                  <a:lnTo>
                    <a:pt x="1435" y="1492"/>
                  </a:lnTo>
                  <a:lnTo>
                    <a:pt x="1421" y="1508"/>
                  </a:lnTo>
                  <a:lnTo>
                    <a:pt x="1410" y="1520"/>
                  </a:lnTo>
                  <a:lnTo>
                    <a:pt x="1402" y="1528"/>
                  </a:lnTo>
                  <a:lnTo>
                    <a:pt x="1390" y="1537"/>
                  </a:lnTo>
                  <a:lnTo>
                    <a:pt x="1378" y="1547"/>
                  </a:lnTo>
                  <a:lnTo>
                    <a:pt x="1364" y="1555"/>
                  </a:lnTo>
                  <a:lnTo>
                    <a:pt x="1353" y="1561"/>
                  </a:lnTo>
                  <a:lnTo>
                    <a:pt x="1345" y="1563"/>
                  </a:lnTo>
                  <a:lnTo>
                    <a:pt x="1339" y="1561"/>
                  </a:lnTo>
                  <a:lnTo>
                    <a:pt x="1339" y="1553"/>
                  </a:lnTo>
                  <a:lnTo>
                    <a:pt x="1343" y="1541"/>
                  </a:lnTo>
                  <a:lnTo>
                    <a:pt x="1347" y="1528"/>
                  </a:lnTo>
                  <a:lnTo>
                    <a:pt x="1353" y="1510"/>
                  </a:lnTo>
                  <a:lnTo>
                    <a:pt x="1356" y="1492"/>
                  </a:lnTo>
                  <a:lnTo>
                    <a:pt x="1358" y="1476"/>
                  </a:lnTo>
                  <a:lnTo>
                    <a:pt x="1358" y="1461"/>
                  </a:lnTo>
                  <a:lnTo>
                    <a:pt x="1353" y="1449"/>
                  </a:lnTo>
                  <a:lnTo>
                    <a:pt x="1343" y="1441"/>
                  </a:lnTo>
                  <a:lnTo>
                    <a:pt x="1321" y="1437"/>
                  </a:lnTo>
                  <a:lnTo>
                    <a:pt x="1301" y="1441"/>
                  </a:lnTo>
                  <a:lnTo>
                    <a:pt x="1282" y="1449"/>
                  </a:lnTo>
                  <a:lnTo>
                    <a:pt x="1260" y="1457"/>
                  </a:lnTo>
                  <a:lnTo>
                    <a:pt x="1234" y="1463"/>
                  </a:lnTo>
                  <a:lnTo>
                    <a:pt x="1205" y="1465"/>
                  </a:lnTo>
                  <a:lnTo>
                    <a:pt x="1173" y="1459"/>
                  </a:lnTo>
                  <a:lnTo>
                    <a:pt x="1140" y="1449"/>
                  </a:lnTo>
                  <a:lnTo>
                    <a:pt x="1106" y="1435"/>
                  </a:lnTo>
                  <a:lnTo>
                    <a:pt x="1077" y="1421"/>
                  </a:lnTo>
                  <a:lnTo>
                    <a:pt x="1053" y="1409"/>
                  </a:lnTo>
                  <a:lnTo>
                    <a:pt x="1038" y="1402"/>
                  </a:lnTo>
                  <a:lnTo>
                    <a:pt x="1026" y="1398"/>
                  </a:lnTo>
                  <a:lnTo>
                    <a:pt x="1012" y="1400"/>
                  </a:lnTo>
                  <a:lnTo>
                    <a:pt x="998" y="1404"/>
                  </a:lnTo>
                  <a:lnTo>
                    <a:pt x="984" y="1405"/>
                  </a:lnTo>
                  <a:lnTo>
                    <a:pt x="969" y="1404"/>
                  </a:lnTo>
                  <a:lnTo>
                    <a:pt x="951" y="1396"/>
                  </a:lnTo>
                  <a:lnTo>
                    <a:pt x="931" y="1380"/>
                  </a:lnTo>
                  <a:lnTo>
                    <a:pt x="908" y="1364"/>
                  </a:lnTo>
                  <a:lnTo>
                    <a:pt x="884" y="1346"/>
                  </a:lnTo>
                  <a:lnTo>
                    <a:pt x="860" y="1331"/>
                  </a:lnTo>
                  <a:lnTo>
                    <a:pt x="843" y="1317"/>
                  </a:lnTo>
                  <a:lnTo>
                    <a:pt x="831" y="1307"/>
                  </a:lnTo>
                  <a:lnTo>
                    <a:pt x="817" y="1297"/>
                  </a:lnTo>
                  <a:lnTo>
                    <a:pt x="799" y="1283"/>
                  </a:lnTo>
                  <a:lnTo>
                    <a:pt x="778" y="1268"/>
                  </a:lnTo>
                  <a:lnTo>
                    <a:pt x="754" y="1250"/>
                  </a:lnTo>
                  <a:lnTo>
                    <a:pt x="734" y="1234"/>
                  </a:lnTo>
                  <a:lnTo>
                    <a:pt x="717" y="1219"/>
                  </a:lnTo>
                  <a:lnTo>
                    <a:pt x="709" y="1207"/>
                  </a:lnTo>
                  <a:lnTo>
                    <a:pt x="705" y="1189"/>
                  </a:lnTo>
                  <a:lnTo>
                    <a:pt x="701" y="1169"/>
                  </a:lnTo>
                  <a:lnTo>
                    <a:pt x="697" y="1150"/>
                  </a:lnTo>
                  <a:lnTo>
                    <a:pt x="691" y="1134"/>
                  </a:lnTo>
                  <a:lnTo>
                    <a:pt x="683" y="1126"/>
                  </a:lnTo>
                  <a:lnTo>
                    <a:pt x="675" y="1126"/>
                  </a:lnTo>
                  <a:lnTo>
                    <a:pt x="666" y="1132"/>
                  </a:lnTo>
                  <a:lnTo>
                    <a:pt x="656" y="1140"/>
                  </a:lnTo>
                  <a:lnTo>
                    <a:pt x="644" y="1148"/>
                  </a:lnTo>
                  <a:lnTo>
                    <a:pt x="632" y="1154"/>
                  </a:lnTo>
                  <a:lnTo>
                    <a:pt x="620" y="1156"/>
                  </a:lnTo>
                  <a:lnTo>
                    <a:pt x="612" y="1152"/>
                  </a:lnTo>
                  <a:lnTo>
                    <a:pt x="606" y="1142"/>
                  </a:lnTo>
                  <a:lnTo>
                    <a:pt x="591" y="1100"/>
                  </a:lnTo>
                  <a:lnTo>
                    <a:pt x="565" y="1063"/>
                  </a:lnTo>
                  <a:lnTo>
                    <a:pt x="532" y="1026"/>
                  </a:lnTo>
                  <a:lnTo>
                    <a:pt x="510" y="1006"/>
                  </a:lnTo>
                  <a:lnTo>
                    <a:pt x="484" y="984"/>
                  </a:lnTo>
                  <a:lnTo>
                    <a:pt x="461" y="963"/>
                  </a:lnTo>
                  <a:lnTo>
                    <a:pt x="437" y="943"/>
                  </a:lnTo>
                  <a:lnTo>
                    <a:pt x="419" y="923"/>
                  </a:lnTo>
                  <a:lnTo>
                    <a:pt x="406" y="908"/>
                  </a:lnTo>
                  <a:lnTo>
                    <a:pt x="390" y="894"/>
                  </a:lnTo>
                  <a:lnTo>
                    <a:pt x="374" y="890"/>
                  </a:lnTo>
                  <a:lnTo>
                    <a:pt x="356" y="892"/>
                  </a:lnTo>
                  <a:lnTo>
                    <a:pt x="343" y="900"/>
                  </a:lnTo>
                  <a:lnTo>
                    <a:pt x="331" y="910"/>
                  </a:lnTo>
                  <a:lnTo>
                    <a:pt x="321" y="919"/>
                  </a:lnTo>
                  <a:lnTo>
                    <a:pt x="309" y="921"/>
                  </a:lnTo>
                  <a:lnTo>
                    <a:pt x="295" y="913"/>
                  </a:lnTo>
                  <a:lnTo>
                    <a:pt x="280" y="898"/>
                  </a:lnTo>
                  <a:lnTo>
                    <a:pt x="266" y="870"/>
                  </a:lnTo>
                  <a:lnTo>
                    <a:pt x="246" y="839"/>
                  </a:lnTo>
                  <a:lnTo>
                    <a:pt x="217" y="809"/>
                  </a:lnTo>
                  <a:lnTo>
                    <a:pt x="183" y="782"/>
                  </a:lnTo>
                  <a:lnTo>
                    <a:pt x="152" y="756"/>
                  </a:lnTo>
                  <a:lnTo>
                    <a:pt x="124" y="734"/>
                  </a:lnTo>
                  <a:lnTo>
                    <a:pt x="105" y="717"/>
                  </a:lnTo>
                  <a:lnTo>
                    <a:pt x="87" y="697"/>
                  </a:lnTo>
                  <a:lnTo>
                    <a:pt x="73" y="677"/>
                  </a:lnTo>
                  <a:lnTo>
                    <a:pt x="61" y="662"/>
                  </a:lnTo>
                  <a:lnTo>
                    <a:pt x="53" y="652"/>
                  </a:lnTo>
                  <a:lnTo>
                    <a:pt x="51" y="648"/>
                  </a:lnTo>
                  <a:lnTo>
                    <a:pt x="47" y="648"/>
                  </a:lnTo>
                  <a:lnTo>
                    <a:pt x="40" y="650"/>
                  </a:lnTo>
                  <a:lnTo>
                    <a:pt x="30" y="650"/>
                  </a:lnTo>
                  <a:lnTo>
                    <a:pt x="20" y="648"/>
                  </a:lnTo>
                  <a:lnTo>
                    <a:pt x="8" y="646"/>
                  </a:lnTo>
                  <a:lnTo>
                    <a:pt x="2" y="638"/>
                  </a:lnTo>
                  <a:lnTo>
                    <a:pt x="0" y="628"/>
                  </a:lnTo>
                  <a:lnTo>
                    <a:pt x="4" y="614"/>
                  </a:lnTo>
                  <a:lnTo>
                    <a:pt x="10" y="593"/>
                  </a:lnTo>
                  <a:lnTo>
                    <a:pt x="14" y="575"/>
                  </a:lnTo>
                  <a:lnTo>
                    <a:pt x="14" y="559"/>
                  </a:lnTo>
                  <a:lnTo>
                    <a:pt x="12" y="541"/>
                  </a:lnTo>
                  <a:lnTo>
                    <a:pt x="10" y="524"/>
                  </a:lnTo>
                  <a:lnTo>
                    <a:pt x="12" y="504"/>
                  </a:lnTo>
                  <a:lnTo>
                    <a:pt x="12" y="482"/>
                  </a:lnTo>
                  <a:lnTo>
                    <a:pt x="8" y="463"/>
                  </a:lnTo>
                  <a:lnTo>
                    <a:pt x="6" y="449"/>
                  </a:lnTo>
                  <a:lnTo>
                    <a:pt x="4" y="439"/>
                  </a:lnTo>
                  <a:lnTo>
                    <a:pt x="10" y="431"/>
                  </a:lnTo>
                  <a:lnTo>
                    <a:pt x="22" y="427"/>
                  </a:lnTo>
                  <a:lnTo>
                    <a:pt x="34" y="429"/>
                  </a:lnTo>
                  <a:lnTo>
                    <a:pt x="44" y="437"/>
                  </a:lnTo>
                  <a:lnTo>
                    <a:pt x="51" y="449"/>
                  </a:lnTo>
                  <a:lnTo>
                    <a:pt x="57" y="461"/>
                  </a:lnTo>
                  <a:lnTo>
                    <a:pt x="65" y="471"/>
                  </a:lnTo>
                  <a:lnTo>
                    <a:pt x="75" y="475"/>
                  </a:lnTo>
                  <a:lnTo>
                    <a:pt x="87" y="473"/>
                  </a:lnTo>
                  <a:lnTo>
                    <a:pt x="105" y="465"/>
                  </a:lnTo>
                  <a:lnTo>
                    <a:pt x="118" y="463"/>
                  </a:lnTo>
                  <a:lnTo>
                    <a:pt x="132" y="463"/>
                  </a:lnTo>
                  <a:lnTo>
                    <a:pt x="144" y="459"/>
                  </a:lnTo>
                  <a:lnTo>
                    <a:pt x="152" y="451"/>
                  </a:lnTo>
                  <a:lnTo>
                    <a:pt x="158" y="435"/>
                  </a:lnTo>
                  <a:lnTo>
                    <a:pt x="164" y="412"/>
                  </a:lnTo>
                  <a:lnTo>
                    <a:pt x="169" y="394"/>
                  </a:lnTo>
                  <a:lnTo>
                    <a:pt x="171" y="376"/>
                  </a:lnTo>
                  <a:lnTo>
                    <a:pt x="169" y="360"/>
                  </a:lnTo>
                  <a:lnTo>
                    <a:pt x="156" y="347"/>
                  </a:lnTo>
                  <a:lnTo>
                    <a:pt x="140" y="335"/>
                  </a:lnTo>
                  <a:lnTo>
                    <a:pt x="122" y="325"/>
                  </a:lnTo>
                  <a:lnTo>
                    <a:pt x="108" y="315"/>
                  </a:lnTo>
                  <a:lnTo>
                    <a:pt x="99" y="305"/>
                  </a:lnTo>
                  <a:lnTo>
                    <a:pt x="97" y="293"/>
                  </a:lnTo>
                  <a:lnTo>
                    <a:pt x="101" y="278"/>
                  </a:lnTo>
                  <a:lnTo>
                    <a:pt x="108" y="254"/>
                  </a:lnTo>
                  <a:lnTo>
                    <a:pt x="114" y="229"/>
                  </a:lnTo>
                  <a:lnTo>
                    <a:pt x="118" y="205"/>
                  </a:lnTo>
                  <a:lnTo>
                    <a:pt x="124" y="183"/>
                  </a:lnTo>
                  <a:lnTo>
                    <a:pt x="132" y="168"/>
                  </a:lnTo>
                  <a:lnTo>
                    <a:pt x="140" y="158"/>
                  </a:lnTo>
                  <a:lnTo>
                    <a:pt x="148" y="150"/>
                  </a:lnTo>
                  <a:lnTo>
                    <a:pt x="154" y="146"/>
                  </a:lnTo>
                  <a:lnTo>
                    <a:pt x="158" y="142"/>
                  </a:lnTo>
                  <a:lnTo>
                    <a:pt x="160" y="140"/>
                  </a:lnTo>
                  <a:lnTo>
                    <a:pt x="162" y="138"/>
                  </a:lnTo>
                  <a:lnTo>
                    <a:pt x="256" y="152"/>
                  </a:lnTo>
                  <a:lnTo>
                    <a:pt x="284" y="105"/>
                  </a:lnTo>
                  <a:lnTo>
                    <a:pt x="355" y="42"/>
                  </a:lnTo>
                  <a:lnTo>
                    <a:pt x="384" y="24"/>
                  </a:lnTo>
                  <a:lnTo>
                    <a:pt x="492" y="61"/>
                  </a:lnTo>
                  <a:lnTo>
                    <a:pt x="530" y="87"/>
                  </a:lnTo>
                  <a:lnTo>
                    <a:pt x="589" y="81"/>
                  </a:lnTo>
                  <a:lnTo>
                    <a:pt x="626" y="36"/>
                  </a:lnTo>
                  <a:lnTo>
                    <a:pt x="792" y="67"/>
                  </a:lnTo>
                  <a:lnTo>
                    <a:pt x="841" y="106"/>
                  </a:lnTo>
                  <a:lnTo>
                    <a:pt x="896" y="118"/>
                  </a:lnTo>
                  <a:lnTo>
                    <a:pt x="1032" y="81"/>
                  </a:lnTo>
                  <a:lnTo>
                    <a:pt x="1071" y="105"/>
                  </a:lnTo>
                  <a:lnTo>
                    <a:pt x="1179" y="34"/>
                  </a:lnTo>
                  <a:lnTo>
                    <a:pt x="1297" y="32"/>
                  </a:lnTo>
                  <a:lnTo>
                    <a:pt x="1366" y="0"/>
                  </a:lnTo>
                  <a:lnTo>
                    <a:pt x="1461" y="12"/>
                  </a:lnTo>
                  <a:lnTo>
                    <a:pt x="1575" y="87"/>
                  </a:lnTo>
                  <a:lnTo>
                    <a:pt x="1666" y="75"/>
                  </a:lnTo>
                  <a:lnTo>
                    <a:pt x="1669" y="110"/>
                  </a:lnTo>
                  <a:lnTo>
                    <a:pt x="1628" y="138"/>
                  </a:lnTo>
                  <a:lnTo>
                    <a:pt x="1667" y="158"/>
                  </a:lnTo>
                  <a:lnTo>
                    <a:pt x="1666" y="205"/>
                  </a:lnTo>
                  <a:lnTo>
                    <a:pt x="1632" y="295"/>
                  </a:lnTo>
                  <a:lnTo>
                    <a:pt x="1634" y="347"/>
                  </a:lnTo>
                  <a:lnTo>
                    <a:pt x="1589" y="349"/>
                  </a:lnTo>
                  <a:lnTo>
                    <a:pt x="1595" y="431"/>
                  </a:lnTo>
                  <a:lnTo>
                    <a:pt x="1650" y="520"/>
                  </a:lnTo>
                  <a:lnTo>
                    <a:pt x="1701" y="632"/>
                  </a:lnTo>
                  <a:lnTo>
                    <a:pt x="1774" y="628"/>
                  </a:lnTo>
                  <a:lnTo>
                    <a:pt x="1845" y="663"/>
                  </a:lnTo>
                  <a:lnTo>
                    <a:pt x="1870" y="665"/>
                  </a:lnTo>
                  <a:lnTo>
                    <a:pt x="1902" y="683"/>
                  </a:lnTo>
                  <a:lnTo>
                    <a:pt x="1978" y="730"/>
                  </a:lnTo>
                  <a:lnTo>
                    <a:pt x="2041" y="726"/>
                  </a:lnTo>
                  <a:lnTo>
                    <a:pt x="2110" y="758"/>
                  </a:lnTo>
                  <a:lnTo>
                    <a:pt x="2207" y="756"/>
                  </a:lnTo>
                  <a:lnTo>
                    <a:pt x="2321" y="799"/>
                  </a:lnTo>
                  <a:lnTo>
                    <a:pt x="2402" y="860"/>
                  </a:lnTo>
                  <a:lnTo>
                    <a:pt x="2410" y="913"/>
                  </a:lnTo>
                  <a:lnTo>
                    <a:pt x="2486" y="923"/>
                  </a:lnTo>
                  <a:lnTo>
                    <a:pt x="2557" y="939"/>
                  </a:lnTo>
                  <a:lnTo>
                    <a:pt x="2628" y="843"/>
                  </a:lnTo>
                  <a:lnTo>
                    <a:pt x="2644" y="793"/>
                  </a:lnTo>
                  <a:lnTo>
                    <a:pt x="2634" y="758"/>
                  </a:lnTo>
                  <a:lnTo>
                    <a:pt x="2681" y="764"/>
                  </a:lnTo>
                  <a:lnTo>
                    <a:pt x="2740" y="803"/>
                  </a:lnTo>
                  <a:lnTo>
                    <a:pt x="2786" y="829"/>
                  </a:lnTo>
                  <a:lnTo>
                    <a:pt x="2817" y="925"/>
                  </a:lnTo>
                  <a:lnTo>
                    <a:pt x="2880" y="992"/>
                  </a:lnTo>
                  <a:lnTo>
                    <a:pt x="2874" y="1020"/>
                  </a:lnTo>
                  <a:lnTo>
                    <a:pt x="2841" y="1033"/>
                  </a:lnTo>
                  <a:lnTo>
                    <a:pt x="2880" y="1106"/>
                  </a:lnTo>
                  <a:lnTo>
                    <a:pt x="2894" y="1240"/>
                  </a:lnTo>
                  <a:lnTo>
                    <a:pt x="2896" y="1358"/>
                  </a:lnTo>
                  <a:lnTo>
                    <a:pt x="2858" y="1378"/>
                  </a:lnTo>
                  <a:lnTo>
                    <a:pt x="2849" y="1413"/>
                  </a:lnTo>
                  <a:lnTo>
                    <a:pt x="2829" y="1472"/>
                  </a:lnTo>
                  <a:lnTo>
                    <a:pt x="2835" y="1528"/>
                  </a:lnTo>
                  <a:lnTo>
                    <a:pt x="2799" y="1541"/>
                  </a:lnTo>
                  <a:lnTo>
                    <a:pt x="2774" y="1520"/>
                  </a:lnTo>
                  <a:lnTo>
                    <a:pt x="2754" y="1539"/>
                  </a:lnTo>
                  <a:close/>
                </a:path>
              </a:pathLst>
            </a:custGeom>
            <a:grpFill/>
            <a:ln w="0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</a:ln>
          </p:spPr>
          <p:txBody>
            <a:bodyPr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7" name="Freeform 70"/>
            <p:cNvSpPr/>
            <p:nvPr/>
          </p:nvSpPr>
          <p:spPr bwMode="gray">
            <a:xfrm>
              <a:off x="900" y="2373"/>
              <a:ext cx="1448" cy="781"/>
            </a:xfrm>
            <a:custGeom>
              <a:avLst/>
              <a:gdLst>
                <a:gd name="T0" fmla="*/ 682 w 2896"/>
                <a:gd name="T1" fmla="*/ 376 h 1563"/>
                <a:gd name="T2" fmla="*/ 665 w 2896"/>
                <a:gd name="T3" fmla="*/ 372 h 1563"/>
                <a:gd name="T4" fmla="*/ 658 w 2896"/>
                <a:gd name="T5" fmla="*/ 380 h 1563"/>
                <a:gd name="T6" fmla="*/ 653 w 2896"/>
                <a:gd name="T7" fmla="*/ 378 h 1563"/>
                <a:gd name="T8" fmla="*/ 623 w 2896"/>
                <a:gd name="T9" fmla="*/ 368 h 1563"/>
                <a:gd name="T10" fmla="*/ 626 w 2896"/>
                <a:gd name="T11" fmla="*/ 363 h 1563"/>
                <a:gd name="T12" fmla="*/ 630 w 2896"/>
                <a:gd name="T13" fmla="*/ 349 h 1563"/>
                <a:gd name="T14" fmla="*/ 616 w 2896"/>
                <a:gd name="T15" fmla="*/ 326 h 1563"/>
                <a:gd name="T16" fmla="*/ 604 w 2896"/>
                <a:gd name="T17" fmla="*/ 331 h 1563"/>
                <a:gd name="T18" fmla="*/ 589 w 2896"/>
                <a:gd name="T19" fmla="*/ 341 h 1563"/>
                <a:gd name="T20" fmla="*/ 568 w 2896"/>
                <a:gd name="T21" fmla="*/ 333 h 1563"/>
                <a:gd name="T22" fmla="*/ 557 w 2896"/>
                <a:gd name="T23" fmla="*/ 332 h 1563"/>
                <a:gd name="T24" fmla="*/ 536 w 2896"/>
                <a:gd name="T25" fmla="*/ 348 h 1563"/>
                <a:gd name="T26" fmla="*/ 511 w 2896"/>
                <a:gd name="T27" fmla="*/ 355 h 1563"/>
                <a:gd name="T28" fmla="*/ 491 w 2896"/>
                <a:gd name="T29" fmla="*/ 376 h 1563"/>
                <a:gd name="T30" fmla="*/ 459 w 2896"/>
                <a:gd name="T31" fmla="*/ 388 h 1563"/>
                <a:gd name="T32" fmla="*/ 442 w 2896"/>
                <a:gd name="T33" fmla="*/ 382 h 1563"/>
                <a:gd name="T34" fmla="*/ 431 w 2896"/>
                <a:gd name="T35" fmla="*/ 370 h 1563"/>
                <a:gd name="T36" fmla="*/ 400 w 2896"/>
                <a:gd name="T37" fmla="*/ 364 h 1563"/>
                <a:gd name="T38" fmla="*/ 389 w 2896"/>
                <a:gd name="T39" fmla="*/ 353 h 1563"/>
                <a:gd name="T40" fmla="*/ 364 w 2896"/>
                <a:gd name="T41" fmla="*/ 368 h 1563"/>
                <a:gd name="T42" fmla="*/ 348 w 2896"/>
                <a:gd name="T43" fmla="*/ 384 h 1563"/>
                <a:gd name="T44" fmla="*/ 335 w 2896"/>
                <a:gd name="T45" fmla="*/ 390 h 1563"/>
                <a:gd name="T46" fmla="*/ 339 w 2896"/>
                <a:gd name="T47" fmla="*/ 373 h 1563"/>
                <a:gd name="T48" fmla="*/ 331 w 2896"/>
                <a:gd name="T49" fmla="*/ 359 h 1563"/>
                <a:gd name="T50" fmla="*/ 302 w 2896"/>
                <a:gd name="T51" fmla="*/ 366 h 1563"/>
                <a:gd name="T52" fmla="*/ 264 w 2896"/>
                <a:gd name="T53" fmla="*/ 352 h 1563"/>
                <a:gd name="T54" fmla="*/ 246 w 2896"/>
                <a:gd name="T55" fmla="*/ 351 h 1563"/>
                <a:gd name="T56" fmla="*/ 221 w 2896"/>
                <a:gd name="T57" fmla="*/ 336 h 1563"/>
                <a:gd name="T58" fmla="*/ 200 w 2896"/>
                <a:gd name="T59" fmla="*/ 320 h 1563"/>
                <a:gd name="T60" fmla="*/ 178 w 2896"/>
                <a:gd name="T61" fmla="*/ 301 h 1563"/>
                <a:gd name="T62" fmla="*/ 171 w 2896"/>
                <a:gd name="T63" fmla="*/ 281 h 1563"/>
                <a:gd name="T64" fmla="*/ 158 w 2896"/>
                <a:gd name="T65" fmla="*/ 288 h 1563"/>
                <a:gd name="T66" fmla="*/ 142 w 2896"/>
                <a:gd name="T67" fmla="*/ 265 h 1563"/>
                <a:gd name="T68" fmla="*/ 109 w 2896"/>
                <a:gd name="T69" fmla="*/ 235 h 1563"/>
                <a:gd name="T70" fmla="*/ 89 w 2896"/>
                <a:gd name="T71" fmla="*/ 223 h 1563"/>
                <a:gd name="T72" fmla="*/ 74 w 2896"/>
                <a:gd name="T73" fmla="*/ 228 h 1563"/>
                <a:gd name="T74" fmla="*/ 46 w 2896"/>
                <a:gd name="T75" fmla="*/ 195 h 1563"/>
                <a:gd name="T76" fmla="*/ 19 w 2896"/>
                <a:gd name="T77" fmla="*/ 169 h 1563"/>
                <a:gd name="T78" fmla="*/ 10 w 2896"/>
                <a:gd name="T79" fmla="*/ 162 h 1563"/>
                <a:gd name="T80" fmla="*/ 0 w 2896"/>
                <a:gd name="T81" fmla="*/ 157 h 1563"/>
                <a:gd name="T82" fmla="*/ 3 w 2896"/>
                <a:gd name="T83" fmla="*/ 135 h 1563"/>
                <a:gd name="T84" fmla="*/ 1 w 2896"/>
                <a:gd name="T85" fmla="*/ 112 h 1563"/>
                <a:gd name="T86" fmla="*/ 11 w 2896"/>
                <a:gd name="T87" fmla="*/ 109 h 1563"/>
                <a:gd name="T88" fmla="*/ 22 w 2896"/>
                <a:gd name="T89" fmla="*/ 118 h 1563"/>
                <a:gd name="T90" fmla="*/ 38 w 2896"/>
                <a:gd name="T91" fmla="*/ 112 h 1563"/>
                <a:gd name="T92" fmla="*/ 43 w 2896"/>
                <a:gd name="T93" fmla="*/ 90 h 1563"/>
                <a:gd name="T94" fmla="*/ 25 w 2896"/>
                <a:gd name="T95" fmla="*/ 76 h 1563"/>
                <a:gd name="T96" fmla="*/ 29 w 2896"/>
                <a:gd name="T97" fmla="*/ 51 h 1563"/>
                <a:gd name="T98" fmla="*/ 39 w 2896"/>
                <a:gd name="T99" fmla="*/ 36 h 1563"/>
                <a:gd name="T100" fmla="*/ 71 w 2896"/>
                <a:gd name="T101" fmla="*/ 26 h 1563"/>
                <a:gd name="T102" fmla="*/ 148 w 2896"/>
                <a:gd name="T103" fmla="*/ 20 h 1563"/>
                <a:gd name="T104" fmla="*/ 258 w 2896"/>
                <a:gd name="T105" fmla="*/ 20 h 1563"/>
                <a:gd name="T106" fmla="*/ 365 w 2896"/>
                <a:gd name="T107" fmla="*/ 3 h 1563"/>
                <a:gd name="T108" fmla="*/ 417 w 2896"/>
                <a:gd name="T109" fmla="*/ 39 h 1563"/>
                <a:gd name="T110" fmla="*/ 399 w 2896"/>
                <a:gd name="T111" fmla="*/ 107 h 1563"/>
                <a:gd name="T112" fmla="*/ 467 w 2896"/>
                <a:gd name="T113" fmla="*/ 166 h 1563"/>
                <a:gd name="T114" fmla="*/ 552 w 2896"/>
                <a:gd name="T115" fmla="*/ 189 h 1563"/>
                <a:gd name="T116" fmla="*/ 640 w 2896"/>
                <a:gd name="T117" fmla="*/ 234 h 1563"/>
                <a:gd name="T118" fmla="*/ 685 w 2896"/>
                <a:gd name="T119" fmla="*/ 200 h 1563"/>
                <a:gd name="T120" fmla="*/ 711 w 2896"/>
                <a:gd name="T121" fmla="*/ 258 h 1563"/>
                <a:gd name="T122" fmla="*/ 713 w 2896"/>
                <a:gd name="T123" fmla="*/ 353 h 1563"/>
                <a:gd name="T124" fmla="*/ 689 w 2896"/>
                <a:gd name="T125" fmla="*/ 384 h 1563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2896"/>
                <a:gd name="T190" fmla="*/ 0 h 1563"/>
                <a:gd name="T191" fmla="*/ 2896 w 2896"/>
                <a:gd name="T192" fmla="*/ 1563 h 1563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2896" h="1563">
                  <a:moveTo>
                    <a:pt x="2754" y="1539"/>
                  </a:moveTo>
                  <a:lnTo>
                    <a:pt x="2752" y="1535"/>
                  </a:lnTo>
                  <a:lnTo>
                    <a:pt x="2746" y="1528"/>
                  </a:lnTo>
                  <a:lnTo>
                    <a:pt x="2738" y="1516"/>
                  </a:lnTo>
                  <a:lnTo>
                    <a:pt x="2728" y="1504"/>
                  </a:lnTo>
                  <a:lnTo>
                    <a:pt x="2715" y="1496"/>
                  </a:lnTo>
                  <a:lnTo>
                    <a:pt x="2699" y="1490"/>
                  </a:lnTo>
                  <a:lnTo>
                    <a:pt x="2685" y="1486"/>
                  </a:lnTo>
                  <a:lnTo>
                    <a:pt x="2671" y="1486"/>
                  </a:lnTo>
                  <a:lnTo>
                    <a:pt x="2658" y="1490"/>
                  </a:lnTo>
                  <a:lnTo>
                    <a:pt x="2650" y="1500"/>
                  </a:lnTo>
                  <a:lnTo>
                    <a:pt x="2644" y="1510"/>
                  </a:lnTo>
                  <a:lnTo>
                    <a:pt x="2640" y="1516"/>
                  </a:lnTo>
                  <a:lnTo>
                    <a:pt x="2636" y="1520"/>
                  </a:lnTo>
                  <a:lnTo>
                    <a:pt x="2632" y="1522"/>
                  </a:lnTo>
                  <a:lnTo>
                    <a:pt x="2630" y="1524"/>
                  </a:lnTo>
                  <a:lnTo>
                    <a:pt x="2628" y="1524"/>
                  </a:lnTo>
                  <a:lnTo>
                    <a:pt x="2624" y="1522"/>
                  </a:lnTo>
                  <a:lnTo>
                    <a:pt x="2612" y="1514"/>
                  </a:lnTo>
                  <a:lnTo>
                    <a:pt x="2591" y="1504"/>
                  </a:lnTo>
                  <a:lnTo>
                    <a:pt x="2559" y="1492"/>
                  </a:lnTo>
                  <a:lnTo>
                    <a:pt x="2534" y="1486"/>
                  </a:lnTo>
                  <a:lnTo>
                    <a:pt x="2510" y="1480"/>
                  </a:lnTo>
                  <a:lnTo>
                    <a:pt x="2492" y="1474"/>
                  </a:lnTo>
                  <a:lnTo>
                    <a:pt x="2480" y="1472"/>
                  </a:lnTo>
                  <a:lnTo>
                    <a:pt x="2477" y="1472"/>
                  </a:lnTo>
                  <a:lnTo>
                    <a:pt x="2480" y="1468"/>
                  </a:lnTo>
                  <a:lnTo>
                    <a:pt x="2488" y="1463"/>
                  </a:lnTo>
                  <a:lnTo>
                    <a:pt x="2502" y="1453"/>
                  </a:lnTo>
                  <a:lnTo>
                    <a:pt x="2514" y="1443"/>
                  </a:lnTo>
                  <a:lnTo>
                    <a:pt x="2524" y="1431"/>
                  </a:lnTo>
                  <a:lnTo>
                    <a:pt x="2528" y="1421"/>
                  </a:lnTo>
                  <a:lnTo>
                    <a:pt x="2526" y="1411"/>
                  </a:lnTo>
                  <a:lnTo>
                    <a:pt x="2518" y="1396"/>
                  </a:lnTo>
                  <a:lnTo>
                    <a:pt x="2506" y="1376"/>
                  </a:lnTo>
                  <a:lnTo>
                    <a:pt x="2494" y="1356"/>
                  </a:lnTo>
                  <a:lnTo>
                    <a:pt x="2482" y="1337"/>
                  </a:lnTo>
                  <a:lnTo>
                    <a:pt x="2471" y="1319"/>
                  </a:lnTo>
                  <a:lnTo>
                    <a:pt x="2463" y="1307"/>
                  </a:lnTo>
                  <a:lnTo>
                    <a:pt x="2461" y="1303"/>
                  </a:lnTo>
                  <a:lnTo>
                    <a:pt x="2457" y="1305"/>
                  </a:lnTo>
                  <a:lnTo>
                    <a:pt x="2445" y="1309"/>
                  </a:lnTo>
                  <a:lnTo>
                    <a:pt x="2429" y="1317"/>
                  </a:lnTo>
                  <a:lnTo>
                    <a:pt x="2414" y="1325"/>
                  </a:lnTo>
                  <a:lnTo>
                    <a:pt x="2398" y="1333"/>
                  </a:lnTo>
                  <a:lnTo>
                    <a:pt x="2384" y="1341"/>
                  </a:lnTo>
                  <a:lnTo>
                    <a:pt x="2376" y="1348"/>
                  </a:lnTo>
                  <a:lnTo>
                    <a:pt x="2366" y="1358"/>
                  </a:lnTo>
                  <a:lnTo>
                    <a:pt x="2354" y="1366"/>
                  </a:lnTo>
                  <a:lnTo>
                    <a:pt x="2339" y="1366"/>
                  </a:lnTo>
                  <a:lnTo>
                    <a:pt x="2321" y="1362"/>
                  </a:lnTo>
                  <a:lnTo>
                    <a:pt x="2305" y="1354"/>
                  </a:lnTo>
                  <a:lnTo>
                    <a:pt x="2290" y="1344"/>
                  </a:lnTo>
                  <a:lnTo>
                    <a:pt x="2272" y="1335"/>
                  </a:lnTo>
                  <a:lnTo>
                    <a:pt x="2256" y="1327"/>
                  </a:lnTo>
                  <a:lnTo>
                    <a:pt x="2246" y="1321"/>
                  </a:lnTo>
                  <a:lnTo>
                    <a:pt x="2242" y="1319"/>
                  </a:lnTo>
                  <a:lnTo>
                    <a:pt x="2238" y="1323"/>
                  </a:lnTo>
                  <a:lnTo>
                    <a:pt x="2228" y="1331"/>
                  </a:lnTo>
                  <a:lnTo>
                    <a:pt x="2215" y="1342"/>
                  </a:lnTo>
                  <a:lnTo>
                    <a:pt x="2197" y="1354"/>
                  </a:lnTo>
                  <a:lnTo>
                    <a:pt x="2177" y="1370"/>
                  </a:lnTo>
                  <a:lnTo>
                    <a:pt x="2160" y="1382"/>
                  </a:lnTo>
                  <a:lnTo>
                    <a:pt x="2142" y="1394"/>
                  </a:lnTo>
                  <a:lnTo>
                    <a:pt x="2126" y="1402"/>
                  </a:lnTo>
                  <a:lnTo>
                    <a:pt x="2108" y="1405"/>
                  </a:lnTo>
                  <a:lnTo>
                    <a:pt x="2087" y="1411"/>
                  </a:lnTo>
                  <a:lnTo>
                    <a:pt x="2063" y="1415"/>
                  </a:lnTo>
                  <a:lnTo>
                    <a:pt x="2043" y="1423"/>
                  </a:lnTo>
                  <a:lnTo>
                    <a:pt x="2028" y="1431"/>
                  </a:lnTo>
                  <a:lnTo>
                    <a:pt x="2016" y="1445"/>
                  </a:lnTo>
                  <a:lnTo>
                    <a:pt x="2004" y="1465"/>
                  </a:lnTo>
                  <a:lnTo>
                    <a:pt x="1986" y="1486"/>
                  </a:lnTo>
                  <a:lnTo>
                    <a:pt x="1963" y="1506"/>
                  </a:lnTo>
                  <a:lnTo>
                    <a:pt x="1937" y="1522"/>
                  </a:lnTo>
                  <a:lnTo>
                    <a:pt x="1910" y="1531"/>
                  </a:lnTo>
                  <a:lnTo>
                    <a:pt x="1884" y="1539"/>
                  </a:lnTo>
                  <a:lnTo>
                    <a:pt x="1860" y="1547"/>
                  </a:lnTo>
                  <a:lnTo>
                    <a:pt x="1837" y="1555"/>
                  </a:lnTo>
                  <a:lnTo>
                    <a:pt x="1815" y="1561"/>
                  </a:lnTo>
                  <a:lnTo>
                    <a:pt x="1795" y="1561"/>
                  </a:lnTo>
                  <a:lnTo>
                    <a:pt x="1784" y="1553"/>
                  </a:lnTo>
                  <a:lnTo>
                    <a:pt x="1776" y="1541"/>
                  </a:lnTo>
                  <a:lnTo>
                    <a:pt x="1770" y="1528"/>
                  </a:lnTo>
                  <a:lnTo>
                    <a:pt x="1768" y="1514"/>
                  </a:lnTo>
                  <a:lnTo>
                    <a:pt x="1764" y="1502"/>
                  </a:lnTo>
                  <a:lnTo>
                    <a:pt x="1756" y="1492"/>
                  </a:lnTo>
                  <a:lnTo>
                    <a:pt x="1744" y="1484"/>
                  </a:lnTo>
                  <a:lnTo>
                    <a:pt x="1723" y="1480"/>
                  </a:lnTo>
                  <a:lnTo>
                    <a:pt x="1697" y="1478"/>
                  </a:lnTo>
                  <a:lnTo>
                    <a:pt x="1669" y="1476"/>
                  </a:lnTo>
                  <a:lnTo>
                    <a:pt x="1642" y="1472"/>
                  </a:lnTo>
                  <a:lnTo>
                    <a:pt x="1614" y="1466"/>
                  </a:lnTo>
                  <a:lnTo>
                    <a:pt x="1601" y="1459"/>
                  </a:lnTo>
                  <a:lnTo>
                    <a:pt x="1591" y="1449"/>
                  </a:lnTo>
                  <a:lnTo>
                    <a:pt x="1583" y="1439"/>
                  </a:lnTo>
                  <a:lnTo>
                    <a:pt x="1575" y="1429"/>
                  </a:lnTo>
                  <a:lnTo>
                    <a:pt x="1567" y="1419"/>
                  </a:lnTo>
                  <a:lnTo>
                    <a:pt x="1557" y="1415"/>
                  </a:lnTo>
                  <a:lnTo>
                    <a:pt x="1545" y="1415"/>
                  </a:lnTo>
                  <a:lnTo>
                    <a:pt x="1528" y="1421"/>
                  </a:lnTo>
                  <a:lnTo>
                    <a:pt x="1502" y="1437"/>
                  </a:lnTo>
                  <a:lnTo>
                    <a:pt x="1479" y="1455"/>
                  </a:lnTo>
                  <a:lnTo>
                    <a:pt x="1455" y="1472"/>
                  </a:lnTo>
                  <a:lnTo>
                    <a:pt x="1435" y="1492"/>
                  </a:lnTo>
                  <a:lnTo>
                    <a:pt x="1421" y="1508"/>
                  </a:lnTo>
                  <a:lnTo>
                    <a:pt x="1410" y="1520"/>
                  </a:lnTo>
                  <a:lnTo>
                    <a:pt x="1402" y="1528"/>
                  </a:lnTo>
                  <a:lnTo>
                    <a:pt x="1390" y="1537"/>
                  </a:lnTo>
                  <a:lnTo>
                    <a:pt x="1378" y="1547"/>
                  </a:lnTo>
                  <a:lnTo>
                    <a:pt x="1364" y="1555"/>
                  </a:lnTo>
                  <a:lnTo>
                    <a:pt x="1353" y="1561"/>
                  </a:lnTo>
                  <a:lnTo>
                    <a:pt x="1345" y="1563"/>
                  </a:lnTo>
                  <a:lnTo>
                    <a:pt x="1339" y="1561"/>
                  </a:lnTo>
                  <a:lnTo>
                    <a:pt x="1339" y="1553"/>
                  </a:lnTo>
                  <a:lnTo>
                    <a:pt x="1343" y="1541"/>
                  </a:lnTo>
                  <a:lnTo>
                    <a:pt x="1347" y="1528"/>
                  </a:lnTo>
                  <a:lnTo>
                    <a:pt x="1353" y="1510"/>
                  </a:lnTo>
                  <a:lnTo>
                    <a:pt x="1356" y="1492"/>
                  </a:lnTo>
                  <a:lnTo>
                    <a:pt x="1358" y="1476"/>
                  </a:lnTo>
                  <a:lnTo>
                    <a:pt x="1358" y="1461"/>
                  </a:lnTo>
                  <a:lnTo>
                    <a:pt x="1353" y="1449"/>
                  </a:lnTo>
                  <a:lnTo>
                    <a:pt x="1343" y="1441"/>
                  </a:lnTo>
                  <a:lnTo>
                    <a:pt x="1321" y="1437"/>
                  </a:lnTo>
                  <a:lnTo>
                    <a:pt x="1301" y="1441"/>
                  </a:lnTo>
                  <a:lnTo>
                    <a:pt x="1282" y="1449"/>
                  </a:lnTo>
                  <a:lnTo>
                    <a:pt x="1260" y="1457"/>
                  </a:lnTo>
                  <a:lnTo>
                    <a:pt x="1234" y="1463"/>
                  </a:lnTo>
                  <a:lnTo>
                    <a:pt x="1205" y="1465"/>
                  </a:lnTo>
                  <a:lnTo>
                    <a:pt x="1173" y="1459"/>
                  </a:lnTo>
                  <a:lnTo>
                    <a:pt x="1140" y="1449"/>
                  </a:lnTo>
                  <a:lnTo>
                    <a:pt x="1106" y="1435"/>
                  </a:lnTo>
                  <a:lnTo>
                    <a:pt x="1077" y="1421"/>
                  </a:lnTo>
                  <a:lnTo>
                    <a:pt x="1053" y="1409"/>
                  </a:lnTo>
                  <a:lnTo>
                    <a:pt x="1038" y="1402"/>
                  </a:lnTo>
                  <a:lnTo>
                    <a:pt x="1026" y="1398"/>
                  </a:lnTo>
                  <a:lnTo>
                    <a:pt x="1012" y="1400"/>
                  </a:lnTo>
                  <a:lnTo>
                    <a:pt x="998" y="1404"/>
                  </a:lnTo>
                  <a:lnTo>
                    <a:pt x="984" y="1405"/>
                  </a:lnTo>
                  <a:lnTo>
                    <a:pt x="969" y="1404"/>
                  </a:lnTo>
                  <a:lnTo>
                    <a:pt x="951" y="1396"/>
                  </a:lnTo>
                  <a:lnTo>
                    <a:pt x="931" y="1380"/>
                  </a:lnTo>
                  <a:lnTo>
                    <a:pt x="908" y="1364"/>
                  </a:lnTo>
                  <a:lnTo>
                    <a:pt x="884" y="1346"/>
                  </a:lnTo>
                  <a:lnTo>
                    <a:pt x="860" y="1331"/>
                  </a:lnTo>
                  <a:lnTo>
                    <a:pt x="843" y="1317"/>
                  </a:lnTo>
                  <a:lnTo>
                    <a:pt x="831" y="1307"/>
                  </a:lnTo>
                  <a:lnTo>
                    <a:pt x="817" y="1297"/>
                  </a:lnTo>
                  <a:lnTo>
                    <a:pt x="799" y="1283"/>
                  </a:lnTo>
                  <a:lnTo>
                    <a:pt x="778" y="1268"/>
                  </a:lnTo>
                  <a:lnTo>
                    <a:pt x="754" y="1250"/>
                  </a:lnTo>
                  <a:lnTo>
                    <a:pt x="734" y="1234"/>
                  </a:lnTo>
                  <a:lnTo>
                    <a:pt x="717" y="1219"/>
                  </a:lnTo>
                  <a:lnTo>
                    <a:pt x="709" y="1207"/>
                  </a:lnTo>
                  <a:lnTo>
                    <a:pt x="705" y="1189"/>
                  </a:lnTo>
                  <a:lnTo>
                    <a:pt x="701" y="1169"/>
                  </a:lnTo>
                  <a:lnTo>
                    <a:pt x="697" y="1150"/>
                  </a:lnTo>
                  <a:lnTo>
                    <a:pt x="691" y="1134"/>
                  </a:lnTo>
                  <a:lnTo>
                    <a:pt x="683" y="1126"/>
                  </a:lnTo>
                  <a:lnTo>
                    <a:pt x="675" y="1126"/>
                  </a:lnTo>
                  <a:lnTo>
                    <a:pt x="666" y="1132"/>
                  </a:lnTo>
                  <a:lnTo>
                    <a:pt x="656" y="1140"/>
                  </a:lnTo>
                  <a:lnTo>
                    <a:pt x="644" y="1148"/>
                  </a:lnTo>
                  <a:lnTo>
                    <a:pt x="632" y="1154"/>
                  </a:lnTo>
                  <a:lnTo>
                    <a:pt x="620" y="1156"/>
                  </a:lnTo>
                  <a:lnTo>
                    <a:pt x="612" y="1152"/>
                  </a:lnTo>
                  <a:lnTo>
                    <a:pt x="606" y="1142"/>
                  </a:lnTo>
                  <a:lnTo>
                    <a:pt x="591" y="1100"/>
                  </a:lnTo>
                  <a:lnTo>
                    <a:pt x="565" y="1063"/>
                  </a:lnTo>
                  <a:lnTo>
                    <a:pt x="532" y="1026"/>
                  </a:lnTo>
                  <a:lnTo>
                    <a:pt x="510" y="1006"/>
                  </a:lnTo>
                  <a:lnTo>
                    <a:pt x="484" y="984"/>
                  </a:lnTo>
                  <a:lnTo>
                    <a:pt x="461" y="963"/>
                  </a:lnTo>
                  <a:lnTo>
                    <a:pt x="437" y="943"/>
                  </a:lnTo>
                  <a:lnTo>
                    <a:pt x="419" y="923"/>
                  </a:lnTo>
                  <a:lnTo>
                    <a:pt x="406" y="908"/>
                  </a:lnTo>
                  <a:lnTo>
                    <a:pt x="390" y="894"/>
                  </a:lnTo>
                  <a:lnTo>
                    <a:pt x="374" y="890"/>
                  </a:lnTo>
                  <a:lnTo>
                    <a:pt x="356" y="892"/>
                  </a:lnTo>
                  <a:lnTo>
                    <a:pt x="343" y="900"/>
                  </a:lnTo>
                  <a:lnTo>
                    <a:pt x="331" y="910"/>
                  </a:lnTo>
                  <a:lnTo>
                    <a:pt x="321" y="919"/>
                  </a:lnTo>
                  <a:lnTo>
                    <a:pt x="309" y="921"/>
                  </a:lnTo>
                  <a:lnTo>
                    <a:pt x="295" y="913"/>
                  </a:lnTo>
                  <a:lnTo>
                    <a:pt x="280" y="898"/>
                  </a:lnTo>
                  <a:lnTo>
                    <a:pt x="266" y="870"/>
                  </a:lnTo>
                  <a:lnTo>
                    <a:pt x="246" y="839"/>
                  </a:lnTo>
                  <a:lnTo>
                    <a:pt x="217" y="809"/>
                  </a:lnTo>
                  <a:lnTo>
                    <a:pt x="183" y="782"/>
                  </a:lnTo>
                  <a:lnTo>
                    <a:pt x="152" y="756"/>
                  </a:lnTo>
                  <a:lnTo>
                    <a:pt x="124" y="734"/>
                  </a:lnTo>
                  <a:lnTo>
                    <a:pt x="105" y="717"/>
                  </a:lnTo>
                  <a:lnTo>
                    <a:pt x="87" y="697"/>
                  </a:lnTo>
                  <a:lnTo>
                    <a:pt x="73" y="677"/>
                  </a:lnTo>
                  <a:lnTo>
                    <a:pt x="61" y="662"/>
                  </a:lnTo>
                  <a:lnTo>
                    <a:pt x="53" y="652"/>
                  </a:lnTo>
                  <a:lnTo>
                    <a:pt x="51" y="648"/>
                  </a:lnTo>
                  <a:lnTo>
                    <a:pt x="47" y="648"/>
                  </a:lnTo>
                  <a:lnTo>
                    <a:pt x="40" y="650"/>
                  </a:lnTo>
                  <a:lnTo>
                    <a:pt x="30" y="650"/>
                  </a:lnTo>
                  <a:lnTo>
                    <a:pt x="20" y="648"/>
                  </a:lnTo>
                  <a:lnTo>
                    <a:pt x="8" y="646"/>
                  </a:lnTo>
                  <a:lnTo>
                    <a:pt x="2" y="638"/>
                  </a:lnTo>
                  <a:lnTo>
                    <a:pt x="0" y="628"/>
                  </a:lnTo>
                  <a:lnTo>
                    <a:pt x="4" y="614"/>
                  </a:lnTo>
                  <a:lnTo>
                    <a:pt x="10" y="593"/>
                  </a:lnTo>
                  <a:lnTo>
                    <a:pt x="14" y="575"/>
                  </a:lnTo>
                  <a:lnTo>
                    <a:pt x="14" y="559"/>
                  </a:lnTo>
                  <a:lnTo>
                    <a:pt x="12" y="541"/>
                  </a:lnTo>
                  <a:lnTo>
                    <a:pt x="10" y="524"/>
                  </a:lnTo>
                  <a:lnTo>
                    <a:pt x="12" y="504"/>
                  </a:lnTo>
                  <a:lnTo>
                    <a:pt x="12" y="482"/>
                  </a:lnTo>
                  <a:lnTo>
                    <a:pt x="8" y="463"/>
                  </a:lnTo>
                  <a:lnTo>
                    <a:pt x="6" y="449"/>
                  </a:lnTo>
                  <a:lnTo>
                    <a:pt x="4" y="439"/>
                  </a:lnTo>
                  <a:lnTo>
                    <a:pt x="10" y="431"/>
                  </a:lnTo>
                  <a:lnTo>
                    <a:pt x="22" y="427"/>
                  </a:lnTo>
                  <a:lnTo>
                    <a:pt x="34" y="429"/>
                  </a:lnTo>
                  <a:lnTo>
                    <a:pt x="44" y="437"/>
                  </a:lnTo>
                  <a:lnTo>
                    <a:pt x="51" y="449"/>
                  </a:lnTo>
                  <a:lnTo>
                    <a:pt x="57" y="461"/>
                  </a:lnTo>
                  <a:lnTo>
                    <a:pt x="65" y="471"/>
                  </a:lnTo>
                  <a:lnTo>
                    <a:pt x="75" y="475"/>
                  </a:lnTo>
                  <a:lnTo>
                    <a:pt x="87" y="473"/>
                  </a:lnTo>
                  <a:lnTo>
                    <a:pt x="105" y="465"/>
                  </a:lnTo>
                  <a:lnTo>
                    <a:pt x="118" y="463"/>
                  </a:lnTo>
                  <a:lnTo>
                    <a:pt x="132" y="463"/>
                  </a:lnTo>
                  <a:lnTo>
                    <a:pt x="144" y="459"/>
                  </a:lnTo>
                  <a:lnTo>
                    <a:pt x="152" y="451"/>
                  </a:lnTo>
                  <a:lnTo>
                    <a:pt x="158" y="435"/>
                  </a:lnTo>
                  <a:lnTo>
                    <a:pt x="164" y="412"/>
                  </a:lnTo>
                  <a:lnTo>
                    <a:pt x="169" y="394"/>
                  </a:lnTo>
                  <a:lnTo>
                    <a:pt x="171" y="376"/>
                  </a:lnTo>
                  <a:lnTo>
                    <a:pt x="169" y="360"/>
                  </a:lnTo>
                  <a:lnTo>
                    <a:pt x="156" y="347"/>
                  </a:lnTo>
                  <a:lnTo>
                    <a:pt x="140" y="335"/>
                  </a:lnTo>
                  <a:lnTo>
                    <a:pt x="122" y="325"/>
                  </a:lnTo>
                  <a:lnTo>
                    <a:pt x="108" y="315"/>
                  </a:lnTo>
                  <a:lnTo>
                    <a:pt x="99" y="305"/>
                  </a:lnTo>
                  <a:lnTo>
                    <a:pt x="97" y="293"/>
                  </a:lnTo>
                  <a:lnTo>
                    <a:pt x="101" y="278"/>
                  </a:lnTo>
                  <a:lnTo>
                    <a:pt x="108" y="254"/>
                  </a:lnTo>
                  <a:lnTo>
                    <a:pt x="114" y="229"/>
                  </a:lnTo>
                  <a:lnTo>
                    <a:pt x="118" y="205"/>
                  </a:lnTo>
                  <a:lnTo>
                    <a:pt x="124" y="183"/>
                  </a:lnTo>
                  <a:lnTo>
                    <a:pt x="132" y="168"/>
                  </a:lnTo>
                  <a:lnTo>
                    <a:pt x="140" y="158"/>
                  </a:lnTo>
                  <a:lnTo>
                    <a:pt x="148" y="150"/>
                  </a:lnTo>
                  <a:lnTo>
                    <a:pt x="154" y="146"/>
                  </a:lnTo>
                  <a:lnTo>
                    <a:pt x="158" y="142"/>
                  </a:lnTo>
                  <a:lnTo>
                    <a:pt x="160" y="140"/>
                  </a:lnTo>
                  <a:lnTo>
                    <a:pt x="162" y="138"/>
                  </a:lnTo>
                  <a:lnTo>
                    <a:pt x="256" y="152"/>
                  </a:lnTo>
                  <a:lnTo>
                    <a:pt x="284" y="105"/>
                  </a:lnTo>
                  <a:lnTo>
                    <a:pt x="355" y="42"/>
                  </a:lnTo>
                  <a:lnTo>
                    <a:pt x="384" y="24"/>
                  </a:lnTo>
                  <a:lnTo>
                    <a:pt x="492" y="61"/>
                  </a:lnTo>
                  <a:lnTo>
                    <a:pt x="530" y="87"/>
                  </a:lnTo>
                  <a:lnTo>
                    <a:pt x="589" y="81"/>
                  </a:lnTo>
                  <a:lnTo>
                    <a:pt x="626" y="36"/>
                  </a:lnTo>
                  <a:lnTo>
                    <a:pt x="792" y="67"/>
                  </a:lnTo>
                  <a:lnTo>
                    <a:pt x="841" y="106"/>
                  </a:lnTo>
                  <a:lnTo>
                    <a:pt x="896" y="118"/>
                  </a:lnTo>
                  <a:lnTo>
                    <a:pt x="1032" y="81"/>
                  </a:lnTo>
                  <a:lnTo>
                    <a:pt x="1071" y="105"/>
                  </a:lnTo>
                  <a:lnTo>
                    <a:pt x="1179" y="34"/>
                  </a:lnTo>
                  <a:lnTo>
                    <a:pt x="1297" y="32"/>
                  </a:lnTo>
                  <a:lnTo>
                    <a:pt x="1366" y="0"/>
                  </a:lnTo>
                  <a:lnTo>
                    <a:pt x="1461" y="12"/>
                  </a:lnTo>
                  <a:lnTo>
                    <a:pt x="1575" y="87"/>
                  </a:lnTo>
                  <a:lnTo>
                    <a:pt x="1666" y="75"/>
                  </a:lnTo>
                  <a:lnTo>
                    <a:pt x="1669" y="110"/>
                  </a:lnTo>
                  <a:lnTo>
                    <a:pt x="1628" y="138"/>
                  </a:lnTo>
                  <a:lnTo>
                    <a:pt x="1667" y="158"/>
                  </a:lnTo>
                  <a:lnTo>
                    <a:pt x="1666" y="205"/>
                  </a:lnTo>
                  <a:lnTo>
                    <a:pt x="1632" y="295"/>
                  </a:lnTo>
                  <a:lnTo>
                    <a:pt x="1634" y="347"/>
                  </a:lnTo>
                  <a:lnTo>
                    <a:pt x="1589" y="349"/>
                  </a:lnTo>
                  <a:lnTo>
                    <a:pt x="1595" y="431"/>
                  </a:lnTo>
                  <a:lnTo>
                    <a:pt x="1650" y="520"/>
                  </a:lnTo>
                  <a:lnTo>
                    <a:pt x="1701" y="632"/>
                  </a:lnTo>
                  <a:lnTo>
                    <a:pt x="1774" y="628"/>
                  </a:lnTo>
                  <a:lnTo>
                    <a:pt x="1845" y="663"/>
                  </a:lnTo>
                  <a:lnTo>
                    <a:pt x="1870" y="665"/>
                  </a:lnTo>
                  <a:lnTo>
                    <a:pt x="1902" y="683"/>
                  </a:lnTo>
                  <a:lnTo>
                    <a:pt x="1978" y="730"/>
                  </a:lnTo>
                  <a:lnTo>
                    <a:pt x="2041" y="726"/>
                  </a:lnTo>
                  <a:lnTo>
                    <a:pt x="2110" y="758"/>
                  </a:lnTo>
                  <a:lnTo>
                    <a:pt x="2207" y="756"/>
                  </a:lnTo>
                  <a:lnTo>
                    <a:pt x="2321" y="799"/>
                  </a:lnTo>
                  <a:lnTo>
                    <a:pt x="2402" y="860"/>
                  </a:lnTo>
                  <a:lnTo>
                    <a:pt x="2410" y="913"/>
                  </a:lnTo>
                  <a:lnTo>
                    <a:pt x="2486" y="923"/>
                  </a:lnTo>
                  <a:lnTo>
                    <a:pt x="2557" y="939"/>
                  </a:lnTo>
                  <a:lnTo>
                    <a:pt x="2628" y="843"/>
                  </a:lnTo>
                  <a:lnTo>
                    <a:pt x="2644" y="793"/>
                  </a:lnTo>
                  <a:lnTo>
                    <a:pt x="2634" y="758"/>
                  </a:lnTo>
                  <a:lnTo>
                    <a:pt x="2681" y="764"/>
                  </a:lnTo>
                  <a:lnTo>
                    <a:pt x="2740" y="803"/>
                  </a:lnTo>
                  <a:lnTo>
                    <a:pt x="2786" y="829"/>
                  </a:lnTo>
                  <a:lnTo>
                    <a:pt x="2817" y="925"/>
                  </a:lnTo>
                  <a:lnTo>
                    <a:pt x="2880" y="992"/>
                  </a:lnTo>
                  <a:lnTo>
                    <a:pt x="2874" y="1020"/>
                  </a:lnTo>
                  <a:lnTo>
                    <a:pt x="2841" y="1033"/>
                  </a:lnTo>
                  <a:lnTo>
                    <a:pt x="2880" y="1106"/>
                  </a:lnTo>
                  <a:lnTo>
                    <a:pt x="2894" y="1240"/>
                  </a:lnTo>
                  <a:lnTo>
                    <a:pt x="2896" y="1358"/>
                  </a:lnTo>
                  <a:lnTo>
                    <a:pt x="2858" y="1378"/>
                  </a:lnTo>
                  <a:lnTo>
                    <a:pt x="2849" y="1413"/>
                  </a:lnTo>
                  <a:lnTo>
                    <a:pt x="2829" y="1472"/>
                  </a:lnTo>
                  <a:lnTo>
                    <a:pt x="2835" y="1528"/>
                  </a:lnTo>
                  <a:lnTo>
                    <a:pt x="2799" y="1541"/>
                  </a:lnTo>
                  <a:lnTo>
                    <a:pt x="2774" y="1520"/>
                  </a:lnTo>
                  <a:lnTo>
                    <a:pt x="2754" y="1539"/>
                  </a:lnTo>
                </a:path>
              </a:pathLst>
            </a:custGeom>
            <a:grpFill/>
            <a:ln w="6350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</a:ln>
          </p:spPr>
          <p:txBody>
            <a:bodyPr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8" name="Freeform 71"/>
            <p:cNvSpPr/>
            <p:nvPr/>
          </p:nvSpPr>
          <p:spPr bwMode="gray">
            <a:xfrm>
              <a:off x="2215" y="3052"/>
              <a:ext cx="676" cy="694"/>
            </a:xfrm>
            <a:custGeom>
              <a:avLst/>
              <a:gdLst>
                <a:gd name="T0" fmla="*/ 297 w 1352"/>
                <a:gd name="T1" fmla="*/ 258 h 1388"/>
                <a:gd name="T2" fmla="*/ 288 w 1352"/>
                <a:gd name="T3" fmla="*/ 267 h 1388"/>
                <a:gd name="T4" fmla="*/ 280 w 1352"/>
                <a:gd name="T5" fmla="*/ 277 h 1388"/>
                <a:gd name="T6" fmla="*/ 265 w 1352"/>
                <a:gd name="T7" fmla="*/ 279 h 1388"/>
                <a:gd name="T8" fmla="*/ 258 w 1352"/>
                <a:gd name="T9" fmla="*/ 281 h 1388"/>
                <a:gd name="T10" fmla="*/ 248 w 1352"/>
                <a:gd name="T11" fmla="*/ 285 h 1388"/>
                <a:gd name="T12" fmla="*/ 240 w 1352"/>
                <a:gd name="T13" fmla="*/ 279 h 1388"/>
                <a:gd name="T14" fmla="*/ 237 w 1352"/>
                <a:gd name="T15" fmla="*/ 285 h 1388"/>
                <a:gd name="T16" fmla="*/ 231 w 1352"/>
                <a:gd name="T17" fmla="*/ 284 h 1388"/>
                <a:gd name="T18" fmla="*/ 228 w 1352"/>
                <a:gd name="T19" fmla="*/ 281 h 1388"/>
                <a:gd name="T20" fmla="*/ 218 w 1352"/>
                <a:gd name="T21" fmla="*/ 290 h 1388"/>
                <a:gd name="T22" fmla="*/ 202 w 1352"/>
                <a:gd name="T23" fmla="*/ 282 h 1388"/>
                <a:gd name="T24" fmla="*/ 188 w 1352"/>
                <a:gd name="T25" fmla="*/ 290 h 1388"/>
                <a:gd name="T26" fmla="*/ 174 w 1352"/>
                <a:gd name="T27" fmla="*/ 293 h 1388"/>
                <a:gd name="T28" fmla="*/ 162 w 1352"/>
                <a:gd name="T29" fmla="*/ 303 h 1388"/>
                <a:gd name="T30" fmla="*/ 169 w 1352"/>
                <a:gd name="T31" fmla="*/ 330 h 1388"/>
                <a:gd name="T32" fmla="*/ 165 w 1352"/>
                <a:gd name="T33" fmla="*/ 346 h 1388"/>
                <a:gd name="T34" fmla="*/ 146 w 1352"/>
                <a:gd name="T35" fmla="*/ 341 h 1388"/>
                <a:gd name="T36" fmla="*/ 142 w 1352"/>
                <a:gd name="T37" fmla="*/ 322 h 1388"/>
                <a:gd name="T38" fmla="*/ 130 w 1352"/>
                <a:gd name="T39" fmla="*/ 330 h 1388"/>
                <a:gd name="T40" fmla="*/ 113 w 1352"/>
                <a:gd name="T41" fmla="*/ 336 h 1388"/>
                <a:gd name="T42" fmla="*/ 98 w 1352"/>
                <a:gd name="T43" fmla="*/ 327 h 1388"/>
                <a:gd name="T44" fmla="*/ 94 w 1352"/>
                <a:gd name="T45" fmla="*/ 310 h 1388"/>
                <a:gd name="T46" fmla="*/ 76 w 1352"/>
                <a:gd name="T47" fmla="*/ 308 h 1388"/>
                <a:gd name="T48" fmla="*/ 67 w 1352"/>
                <a:gd name="T49" fmla="*/ 301 h 1388"/>
                <a:gd name="T50" fmla="*/ 72 w 1352"/>
                <a:gd name="T51" fmla="*/ 280 h 1388"/>
                <a:gd name="T52" fmla="*/ 79 w 1352"/>
                <a:gd name="T53" fmla="*/ 267 h 1388"/>
                <a:gd name="T54" fmla="*/ 63 w 1352"/>
                <a:gd name="T55" fmla="*/ 263 h 1388"/>
                <a:gd name="T56" fmla="*/ 53 w 1352"/>
                <a:gd name="T57" fmla="*/ 245 h 1388"/>
                <a:gd name="T58" fmla="*/ 47 w 1352"/>
                <a:gd name="T59" fmla="*/ 227 h 1388"/>
                <a:gd name="T60" fmla="*/ 51 w 1352"/>
                <a:gd name="T61" fmla="*/ 218 h 1388"/>
                <a:gd name="T62" fmla="*/ 48 w 1352"/>
                <a:gd name="T63" fmla="*/ 217 h 1388"/>
                <a:gd name="T64" fmla="*/ 24 w 1352"/>
                <a:gd name="T65" fmla="*/ 220 h 1388"/>
                <a:gd name="T66" fmla="*/ 9 w 1352"/>
                <a:gd name="T67" fmla="*/ 229 h 1388"/>
                <a:gd name="T68" fmla="*/ 3 w 1352"/>
                <a:gd name="T69" fmla="*/ 224 h 1388"/>
                <a:gd name="T70" fmla="*/ 8 w 1352"/>
                <a:gd name="T71" fmla="*/ 215 h 1388"/>
                <a:gd name="T72" fmla="*/ 3 w 1352"/>
                <a:gd name="T73" fmla="*/ 206 h 1388"/>
                <a:gd name="T74" fmla="*/ 5 w 1352"/>
                <a:gd name="T75" fmla="*/ 189 h 1388"/>
                <a:gd name="T76" fmla="*/ 15 w 1352"/>
                <a:gd name="T77" fmla="*/ 172 h 1388"/>
                <a:gd name="T78" fmla="*/ 28 w 1352"/>
                <a:gd name="T79" fmla="*/ 162 h 1388"/>
                <a:gd name="T80" fmla="*/ 38 w 1352"/>
                <a:gd name="T81" fmla="*/ 150 h 1388"/>
                <a:gd name="T82" fmla="*/ 49 w 1352"/>
                <a:gd name="T83" fmla="*/ 131 h 1388"/>
                <a:gd name="T84" fmla="*/ 53 w 1352"/>
                <a:gd name="T85" fmla="*/ 89 h 1388"/>
                <a:gd name="T86" fmla="*/ 47 w 1352"/>
                <a:gd name="T87" fmla="*/ 72 h 1388"/>
                <a:gd name="T88" fmla="*/ 31 w 1352"/>
                <a:gd name="T89" fmla="*/ 60 h 1388"/>
                <a:gd name="T90" fmla="*/ 51 w 1352"/>
                <a:gd name="T91" fmla="*/ 42 h 1388"/>
                <a:gd name="T92" fmla="*/ 78 w 1352"/>
                <a:gd name="T93" fmla="*/ 44 h 1388"/>
                <a:gd name="T94" fmla="*/ 112 w 1352"/>
                <a:gd name="T95" fmla="*/ 60 h 1388"/>
                <a:gd name="T96" fmla="*/ 170 w 1352"/>
                <a:gd name="T97" fmla="*/ 138 h 1388"/>
                <a:gd name="T98" fmla="*/ 214 w 1352"/>
                <a:gd name="T99" fmla="*/ 109 h 1388"/>
                <a:gd name="T100" fmla="*/ 229 w 1352"/>
                <a:gd name="T101" fmla="*/ 50 h 1388"/>
                <a:gd name="T102" fmla="*/ 248 w 1352"/>
                <a:gd name="T103" fmla="*/ 26 h 1388"/>
                <a:gd name="T104" fmla="*/ 289 w 1352"/>
                <a:gd name="T105" fmla="*/ 47 h 1388"/>
                <a:gd name="T106" fmla="*/ 266 w 1352"/>
                <a:gd name="T107" fmla="*/ 82 h 1388"/>
                <a:gd name="T108" fmla="*/ 240 w 1352"/>
                <a:gd name="T109" fmla="*/ 101 h 1388"/>
                <a:gd name="T110" fmla="*/ 276 w 1352"/>
                <a:gd name="T111" fmla="*/ 122 h 1388"/>
                <a:gd name="T112" fmla="*/ 280 w 1352"/>
                <a:gd name="T113" fmla="*/ 183 h 1388"/>
                <a:gd name="T114" fmla="*/ 300 w 1352"/>
                <a:gd name="T115" fmla="*/ 216 h 1388"/>
                <a:gd name="T116" fmla="*/ 338 w 1352"/>
                <a:gd name="T117" fmla="*/ 225 h 1388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1352"/>
                <a:gd name="T178" fmla="*/ 0 h 1388"/>
                <a:gd name="T179" fmla="*/ 1352 w 1352"/>
                <a:gd name="T180" fmla="*/ 1388 h 1388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1352" h="1388">
                  <a:moveTo>
                    <a:pt x="1262" y="1026"/>
                  </a:moveTo>
                  <a:lnTo>
                    <a:pt x="1230" y="998"/>
                  </a:lnTo>
                  <a:lnTo>
                    <a:pt x="1203" y="1026"/>
                  </a:lnTo>
                  <a:lnTo>
                    <a:pt x="1197" y="1028"/>
                  </a:lnTo>
                  <a:lnTo>
                    <a:pt x="1185" y="1032"/>
                  </a:lnTo>
                  <a:lnTo>
                    <a:pt x="1171" y="1039"/>
                  </a:lnTo>
                  <a:lnTo>
                    <a:pt x="1159" y="1045"/>
                  </a:lnTo>
                  <a:lnTo>
                    <a:pt x="1154" y="1049"/>
                  </a:lnTo>
                  <a:lnTo>
                    <a:pt x="1152" y="1055"/>
                  </a:lnTo>
                  <a:lnTo>
                    <a:pt x="1150" y="1067"/>
                  </a:lnTo>
                  <a:lnTo>
                    <a:pt x="1148" y="1081"/>
                  </a:lnTo>
                  <a:lnTo>
                    <a:pt x="1144" y="1093"/>
                  </a:lnTo>
                  <a:lnTo>
                    <a:pt x="1138" y="1098"/>
                  </a:lnTo>
                  <a:lnTo>
                    <a:pt x="1130" y="1102"/>
                  </a:lnTo>
                  <a:lnTo>
                    <a:pt x="1118" y="1106"/>
                  </a:lnTo>
                  <a:lnTo>
                    <a:pt x="1104" y="1114"/>
                  </a:lnTo>
                  <a:lnTo>
                    <a:pt x="1091" y="1118"/>
                  </a:lnTo>
                  <a:lnTo>
                    <a:pt x="1079" y="1122"/>
                  </a:lnTo>
                  <a:lnTo>
                    <a:pt x="1069" y="1120"/>
                  </a:lnTo>
                  <a:lnTo>
                    <a:pt x="1059" y="1114"/>
                  </a:lnTo>
                  <a:lnTo>
                    <a:pt x="1047" y="1112"/>
                  </a:lnTo>
                  <a:lnTo>
                    <a:pt x="1035" y="1112"/>
                  </a:lnTo>
                  <a:lnTo>
                    <a:pt x="1032" y="1112"/>
                  </a:lnTo>
                  <a:lnTo>
                    <a:pt x="1032" y="1116"/>
                  </a:lnTo>
                  <a:lnTo>
                    <a:pt x="1030" y="1124"/>
                  </a:lnTo>
                  <a:lnTo>
                    <a:pt x="1026" y="1136"/>
                  </a:lnTo>
                  <a:lnTo>
                    <a:pt x="1020" y="1144"/>
                  </a:lnTo>
                  <a:lnTo>
                    <a:pt x="1012" y="1148"/>
                  </a:lnTo>
                  <a:lnTo>
                    <a:pt x="1004" y="1146"/>
                  </a:lnTo>
                  <a:lnTo>
                    <a:pt x="992" y="1140"/>
                  </a:lnTo>
                  <a:lnTo>
                    <a:pt x="980" y="1130"/>
                  </a:lnTo>
                  <a:lnTo>
                    <a:pt x="969" y="1122"/>
                  </a:lnTo>
                  <a:lnTo>
                    <a:pt x="963" y="1116"/>
                  </a:lnTo>
                  <a:lnTo>
                    <a:pt x="959" y="1114"/>
                  </a:lnTo>
                  <a:lnTo>
                    <a:pt x="959" y="1116"/>
                  </a:lnTo>
                  <a:lnTo>
                    <a:pt x="959" y="1118"/>
                  </a:lnTo>
                  <a:lnTo>
                    <a:pt x="957" y="1124"/>
                  </a:lnTo>
                  <a:lnTo>
                    <a:pt x="955" y="1130"/>
                  </a:lnTo>
                  <a:lnTo>
                    <a:pt x="951" y="1134"/>
                  </a:lnTo>
                  <a:lnTo>
                    <a:pt x="949" y="1140"/>
                  </a:lnTo>
                  <a:lnTo>
                    <a:pt x="945" y="1142"/>
                  </a:lnTo>
                  <a:lnTo>
                    <a:pt x="939" y="1144"/>
                  </a:lnTo>
                  <a:lnTo>
                    <a:pt x="935" y="1142"/>
                  </a:lnTo>
                  <a:lnTo>
                    <a:pt x="931" y="1140"/>
                  </a:lnTo>
                  <a:lnTo>
                    <a:pt x="925" y="1136"/>
                  </a:lnTo>
                  <a:lnTo>
                    <a:pt x="921" y="1132"/>
                  </a:lnTo>
                  <a:lnTo>
                    <a:pt x="919" y="1128"/>
                  </a:lnTo>
                  <a:lnTo>
                    <a:pt x="917" y="1126"/>
                  </a:lnTo>
                  <a:lnTo>
                    <a:pt x="915" y="1122"/>
                  </a:lnTo>
                  <a:lnTo>
                    <a:pt x="913" y="1122"/>
                  </a:lnTo>
                  <a:lnTo>
                    <a:pt x="911" y="1126"/>
                  </a:lnTo>
                  <a:lnTo>
                    <a:pt x="906" y="1132"/>
                  </a:lnTo>
                  <a:lnTo>
                    <a:pt x="896" y="1144"/>
                  </a:lnTo>
                  <a:lnTo>
                    <a:pt x="886" y="1154"/>
                  </a:lnTo>
                  <a:lnTo>
                    <a:pt x="874" y="1159"/>
                  </a:lnTo>
                  <a:lnTo>
                    <a:pt x="864" y="1163"/>
                  </a:lnTo>
                  <a:lnTo>
                    <a:pt x="852" y="1159"/>
                  </a:lnTo>
                  <a:lnTo>
                    <a:pt x="839" y="1150"/>
                  </a:lnTo>
                  <a:lnTo>
                    <a:pt x="825" y="1138"/>
                  </a:lnTo>
                  <a:lnTo>
                    <a:pt x="809" y="1128"/>
                  </a:lnTo>
                  <a:lnTo>
                    <a:pt x="797" y="1122"/>
                  </a:lnTo>
                  <a:lnTo>
                    <a:pt x="787" y="1120"/>
                  </a:lnTo>
                  <a:lnTo>
                    <a:pt x="778" y="1130"/>
                  </a:lnTo>
                  <a:lnTo>
                    <a:pt x="766" y="1144"/>
                  </a:lnTo>
                  <a:lnTo>
                    <a:pt x="754" y="1159"/>
                  </a:lnTo>
                  <a:lnTo>
                    <a:pt x="742" y="1171"/>
                  </a:lnTo>
                  <a:lnTo>
                    <a:pt x="734" y="1179"/>
                  </a:lnTo>
                  <a:lnTo>
                    <a:pt x="724" y="1177"/>
                  </a:lnTo>
                  <a:lnTo>
                    <a:pt x="711" y="1175"/>
                  </a:lnTo>
                  <a:lnTo>
                    <a:pt x="695" y="1169"/>
                  </a:lnTo>
                  <a:lnTo>
                    <a:pt x="679" y="1165"/>
                  </a:lnTo>
                  <a:lnTo>
                    <a:pt x="667" y="1165"/>
                  </a:lnTo>
                  <a:lnTo>
                    <a:pt x="659" y="1167"/>
                  </a:lnTo>
                  <a:lnTo>
                    <a:pt x="650" y="1183"/>
                  </a:lnTo>
                  <a:lnTo>
                    <a:pt x="646" y="1209"/>
                  </a:lnTo>
                  <a:lnTo>
                    <a:pt x="648" y="1234"/>
                  </a:lnTo>
                  <a:lnTo>
                    <a:pt x="656" y="1254"/>
                  </a:lnTo>
                  <a:lnTo>
                    <a:pt x="665" y="1278"/>
                  </a:lnTo>
                  <a:lnTo>
                    <a:pt x="673" y="1299"/>
                  </a:lnTo>
                  <a:lnTo>
                    <a:pt x="675" y="1317"/>
                  </a:lnTo>
                  <a:lnTo>
                    <a:pt x="673" y="1331"/>
                  </a:lnTo>
                  <a:lnTo>
                    <a:pt x="673" y="1346"/>
                  </a:lnTo>
                  <a:lnTo>
                    <a:pt x="673" y="1362"/>
                  </a:lnTo>
                  <a:lnTo>
                    <a:pt x="667" y="1374"/>
                  </a:lnTo>
                  <a:lnTo>
                    <a:pt x="658" y="1382"/>
                  </a:lnTo>
                  <a:lnTo>
                    <a:pt x="638" y="1386"/>
                  </a:lnTo>
                  <a:lnTo>
                    <a:pt x="620" y="1388"/>
                  </a:lnTo>
                  <a:lnTo>
                    <a:pt x="604" y="1386"/>
                  </a:lnTo>
                  <a:lnTo>
                    <a:pt x="591" y="1380"/>
                  </a:lnTo>
                  <a:lnTo>
                    <a:pt x="581" y="1362"/>
                  </a:lnTo>
                  <a:lnTo>
                    <a:pt x="573" y="1343"/>
                  </a:lnTo>
                  <a:lnTo>
                    <a:pt x="571" y="1321"/>
                  </a:lnTo>
                  <a:lnTo>
                    <a:pt x="569" y="1309"/>
                  </a:lnTo>
                  <a:lnTo>
                    <a:pt x="567" y="1297"/>
                  </a:lnTo>
                  <a:lnTo>
                    <a:pt x="565" y="1287"/>
                  </a:lnTo>
                  <a:lnTo>
                    <a:pt x="559" y="1282"/>
                  </a:lnTo>
                  <a:lnTo>
                    <a:pt x="553" y="1283"/>
                  </a:lnTo>
                  <a:lnTo>
                    <a:pt x="545" y="1291"/>
                  </a:lnTo>
                  <a:lnTo>
                    <a:pt x="534" y="1303"/>
                  </a:lnTo>
                  <a:lnTo>
                    <a:pt x="518" y="1317"/>
                  </a:lnTo>
                  <a:lnTo>
                    <a:pt x="504" y="1331"/>
                  </a:lnTo>
                  <a:lnTo>
                    <a:pt x="488" y="1341"/>
                  </a:lnTo>
                  <a:lnTo>
                    <a:pt x="476" y="1343"/>
                  </a:lnTo>
                  <a:lnTo>
                    <a:pt x="465" y="1343"/>
                  </a:lnTo>
                  <a:lnTo>
                    <a:pt x="451" y="1343"/>
                  </a:lnTo>
                  <a:lnTo>
                    <a:pt x="437" y="1345"/>
                  </a:lnTo>
                  <a:lnTo>
                    <a:pt x="425" y="1343"/>
                  </a:lnTo>
                  <a:lnTo>
                    <a:pt x="415" y="1337"/>
                  </a:lnTo>
                  <a:lnTo>
                    <a:pt x="404" y="1323"/>
                  </a:lnTo>
                  <a:lnTo>
                    <a:pt x="394" y="1307"/>
                  </a:lnTo>
                  <a:lnTo>
                    <a:pt x="388" y="1287"/>
                  </a:lnTo>
                  <a:lnTo>
                    <a:pt x="386" y="1272"/>
                  </a:lnTo>
                  <a:lnTo>
                    <a:pt x="382" y="1256"/>
                  </a:lnTo>
                  <a:lnTo>
                    <a:pt x="378" y="1244"/>
                  </a:lnTo>
                  <a:lnTo>
                    <a:pt x="378" y="1240"/>
                  </a:lnTo>
                  <a:lnTo>
                    <a:pt x="372" y="1240"/>
                  </a:lnTo>
                  <a:lnTo>
                    <a:pt x="358" y="1240"/>
                  </a:lnTo>
                  <a:lnTo>
                    <a:pt x="341" y="1238"/>
                  </a:lnTo>
                  <a:lnTo>
                    <a:pt x="321" y="1236"/>
                  </a:lnTo>
                  <a:lnTo>
                    <a:pt x="303" y="1232"/>
                  </a:lnTo>
                  <a:lnTo>
                    <a:pt x="291" y="1224"/>
                  </a:lnTo>
                  <a:lnTo>
                    <a:pt x="282" y="1219"/>
                  </a:lnTo>
                  <a:lnTo>
                    <a:pt x="276" y="1213"/>
                  </a:lnTo>
                  <a:lnTo>
                    <a:pt x="270" y="1209"/>
                  </a:lnTo>
                  <a:lnTo>
                    <a:pt x="268" y="1201"/>
                  </a:lnTo>
                  <a:lnTo>
                    <a:pt x="268" y="1189"/>
                  </a:lnTo>
                  <a:lnTo>
                    <a:pt x="274" y="1171"/>
                  </a:lnTo>
                  <a:lnTo>
                    <a:pt x="280" y="1150"/>
                  </a:lnTo>
                  <a:lnTo>
                    <a:pt x="284" y="1134"/>
                  </a:lnTo>
                  <a:lnTo>
                    <a:pt x="285" y="1120"/>
                  </a:lnTo>
                  <a:lnTo>
                    <a:pt x="287" y="1110"/>
                  </a:lnTo>
                  <a:lnTo>
                    <a:pt x="291" y="1100"/>
                  </a:lnTo>
                  <a:lnTo>
                    <a:pt x="299" y="1087"/>
                  </a:lnTo>
                  <a:lnTo>
                    <a:pt x="309" y="1075"/>
                  </a:lnTo>
                  <a:lnTo>
                    <a:pt x="315" y="1065"/>
                  </a:lnTo>
                  <a:lnTo>
                    <a:pt x="311" y="1057"/>
                  </a:lnTo>
                  <a:lnTo>
                    <a:pt x="303" y="1053"/>
                  </a:lnTo>
                  <a:lnTo>
                    <a:pt x="289" y="1053"/>
                  </a:lnTo>
                  <a:lnTo>
                    <a:pt x="272" y="1053"/>
                  </a:lnTo>
                  <a:lnTo>
                    <a:pt x="254" y="1051"/>
                  </a:lnTo>
                  <a:lnTo>
                    <a:pt x="240" y="1047"/>
                  </a:lnTo>
                  <a:lnTo>
                    <a:pt x="230" y="1039"/>
                  </a:lnTo>
                  <a:lnTo>
                    <a:pt x="221" y="1020"/>
                  </a:lnTo>
                  <a:lnTo>
                    <a:pt x="217" y="1000"/>
                  </a:lnTo>
                  <a:lnTo>
                    <a:pt x="211" y="980"/>
                  </a:lnTo>
                  <a:lnTo>
                    <a:pt x="207" y="959"/>
                  </a:lnTo>
                  <a:lnTo>
                    <a:pt x="205" y="943"/>
                  </a:lnTo>
                  <a:lnTo>
                    <a:pt x="199" y="931"/>
                  </a:lnTo>
                  <a:lnTo>
                    <a:pt x="191" y="919"/>
                  </a:lnTo>
                  <a:lnTo>
                    <a:pt x="187" y="908"/>
                  </a:lnTo>
                  <a:lnTo>
                    <a:pt x="189" y="894"/>
                  </a:lnTo>
                  <a:lnTo>
                    <a:pt x="191" y="888"/>
                  </a:lnTo>
                  <a:lnTo>
                    <a:pt x="197" y="884"/>
                  </a:lnTo>
                  <a:lnTo>
                    <a:pt x="201" y="878"/>
                  </a:lnTo>
                  <a:lnTo>
                    <a:pt x="205" y="874"/>
                  </a:lnTo>
                  <a:lnTo>
                    <a:pt x="209" y="870"/>
                  </a:lnTo>
                  <a:lnTo>
                    <a:pt x="211" y="868"/>
                  </a:lnTo>
                  <a:lnTo>
                    <a:pt x="213" y="868"/>
                  </a:lnTo>
                  <a:lnTo>
                    <a:pt x="207" y="868"/>
                  </a:lnTo>
                  <a:lnTo>
                    <a:pt x="193" y="868"/>
                  </a:lnTo>
                  <a:lnTo>
                    <a:pt x="173" y="870"/>
                  </a:lnTo>
                  <a:lnTo>
                    <a:pt x="152" y="870"/>
                  </a:lnTo>
                  <a:lnTo>
                    <a:pt x="130" y="872"/>
                  </a:lnTo>
                  <a:lnTo>
                    <a:pt x="112" y="876"/>
                  </a:lnTo>
                  <a:lnTo>
                    <a:pt x="97" y="882"/>
                  </a:lnTo>
                  <a:lnTo>
                    <a:pt x="81" y="892"/>
                  </a:lnTo>
                  <a:lnTo>
                    <a:pt x="67" y="902"/>
                  </a:lnTo>
                  <a:lnTo>
                    <a:pt x="53" y="912"/>
                  </a:lnTo>
                  <a:lnTo>
                    <a:pt x="43" y="915"/>
                  </a:lnTo>
                  <a:lnTo>
                    <a:pt x="34" y="915"/>
                  </a:lnTo>
                  <a:lnTo>
                    <a:pt x="28" y="912"/>
                  </a:lnTo>
                  <a:lnTo>
                    <a:pt x="22" y="908"/>
                  </a:lnTo>
                  <a:lnTo>
                    <a:pt x="18" y="906"/>
                  </a:lnTo>
                  <a:lnTo>
                    <a:pt x="14" y="902"/>
                  </a:lnTo>
                  <a:lnTo>
                    <a:pt x="10" y="896"/>
                  </a:lnTo>
                  <a:lnTo>
                    <a:pt x="10" y="892"/>
                  </a:lnTo>
                  <a:lnTo>
                    <a:pt x="10" y="884"/>
                  </a:lnTo>
                  <a:lnTo>
                    <a:pt x="16" y="876"/>
                  </a:lnTo>
                  <a:lnTo>
                    <a:pt x="24" y="868"/>
                  </a:lnTo>
                  <a:lnTo>
                    <a:pt x="32" y="862"/>
                  </a:lnTo>
                  <a:lnTo>
                    <a:pt x="37" y="854"/>
                  </a:lnTo>
                  <a:lnTo>
                    <a:pt x="37" y="843"/>
                  </a:lnTo>
                  <a:lnTo>
                    <a:pt x="34" y="835"/>
                  </a:lnTo>
                  <a:lnTo>
                    <a:pt x="24" y="829"/>
                  </a:lnTo>
                  <a:lnTo>
                    <a:pt x="14" y="823"/>
                  </a:lnTo>
                  <a:lnTo>
                    <a:pt x="6" y="817"/>
                  </a:lnTo>
                  <a:lnTo>
                    <a:pt x="0" y="811"/>
                  </a:lnTo>
                  <a:lnTo>
                    <a:pt x="2" y="799"/>
                  </a:lnTo>
                  <a:lnTo>
                    <a:pt x="12" y="776"/>
                  </a:lnTo>
                  <a:lnTo>
                    <a:pt x="22" y="758"/>
                  </a:lnTo>
                  <a:lnTo>
                    <a:pt x="34" y="744"/>
                  </a:lnTo>
                  <a:lnTo>
                    <a:pt x="41" y="734"/>
                  </a:lnTo>
                  <a:lnTo>
                    <a:pt x="47" y="719"/>
                  </a:lnTo>
                  <a:lnTo>
                    <a:pt x="55" y="701"/>
                  </a:lnTo>
                  <a:lnTo>
                    <a:pt x="61" y="685"/>
                  </a:lnTo>
                  <a:lnTo>
                    <a:pt x="67" y="675"/>
                  </a:lnTo>
                  <a:lnTo>
                    <a:pt x="75" y="669"/>
                  </a:lnTo>
                  <a:lnTo>
                    <a:pt x="89" y="665"/>
                  </a:lnTo>
                  <a:lnTo>
                    <a:pt x="102" y="660"/>
                  </a:lnTo>
                  <a:lnTo>
                    <a:pt x="114" y="646"/>
                  </a:lnTo>
                  <a:lnTo>
                    <a:pt x="122" y="632"/>
                  </a:lnTo>
                  <a:lnTo>
                    <a:pt x="126" y="620"/>
                  </a:lnTo>
                  <a:lnTo>
                    <a:pt x="130" y="614"/>
                  </a:lnTo>
                  <a:lnTo>
                    <a:pt x="142" y="604"/>
                  </a:lnTo>
                  <a:lnTo>
                    <a:pt x="152" y="599"/>
                  </a:lnTo>
                  <a:lnTo>
                    <a:pt x="161" y="595"/>
                  </a:lnTo>
                  <a:lnTo>
                    <a:pt x="167" y="591"/>
                  </a:lnTo>
                  <a:lnTo>
                    <a:pt x="175" y="581"/>
                  </a:lnTo>
                  <a:lnTo>
                    <a:pt x="187" y="553"/>
                  </a:lnTo>
                  <a:lnTo>
                    <a:pt x="197" y="522"/>
                  </a:lnTo>
                  <a:lnTo>
                    <a:pt x="205" y="488"/>
                  </a:lnTo>
                  <a:lnTo>
                    <a:pt x="213" y="445"/>
                  </a:lnTo>
                  <a:lnTo>
                    <a:pt x="215" y="404"/>
                  </a:lnTo>
                  <a:lnTo>
                    <a:pt x="213" y="384"/>
                  </a:lnTo>
                  <a:lnTo>
                    <a:pt x="213" y="358"/>
                  </a:lnTo>
                  <a:lnTo>
                    <a:pt x="213" y="333"/>
                  </a:lnTo>
                  <a:lnTo>
                    <a:pt x="211" y="309"/>
                  </a:lnTo>
                  <a:lnTo>
                    <a:pt x="209" y="295"/>
                  </a:lnTo>
                  <a:lnTo>
                    <a:pt x="201" y="288"/>
                  </a:lnTo>
                  <a:lnTo>
                    <a:pt x="189" y="286"/>
                  </a:lnTo>
                  <a:lnTo>
                    <a:pt x="173" y="284"/>
                  </a:lnTo>
                  <a:lnTo>
                    <a:pt x="159" y="280"/>
                  </a:lnTo>
                  <a:lnTo>
                    <a:pt x="146" y="274"/>
                  </a:lnTo>
                  <a:lnTo>
                    <a:pt x="134" y="260"/>
                  </a:lnTo>
                  <a:lnTo>
                    <a:pt x="126" y="242"/>
                  </a:lnTo>
                  <a:lnTo>
                    <a:pt x="122" y="225"/>
                  </a:lnTo>
                  <a:lnTo>
                    <a:pt x="124" y="181"/>
                  </a:lnTo>
                  <a:lnTo>
                    <a:pt x="144" y="162"/>
                  </a:lnTo>
                  <a:lnTo>
                    <a:pt x="169" y="183"/>
                  </a:lnTo>
                  <a:lnTo>
                    <a:pt x="203" y="168"/>
                  </a:lnTo>
                  <a:lnTo>
                    <a:pt x="199" y="114"/>
                  </a:lnTo>
                  <a:lnTo>
                    <a:pt x="228" y="20"/>
                  </a:lnTo>
                  <a:lnTo>
                    <a:pt x="266" y="0"/>
                  </a:lnTo>
                  <a:lnTo>
                    <a:pt x="278" y="116"/>
                  </a:lnTo>
                  <a:lnTo>
                    <a:pt x="311" y="177"/>
                  </a:lnTo>
                  <a:lnTo>
                    <a:pt x="354" y="170"/>
                  </a:lnTo>
                  <a:lnTo>
                    <a:pt x="400" y="118"/>
                  </a:lnTo>
                  <a:lnTo>
                    <a:pt x="429" y="156"/>
                  </a:lnTo>
                  <a:lnTo>
                    <a:pt x="411" y="191"/>
                  </a:lnTo>
                  <a:lnTo>
                    <a:pt x="447" y="242"/>
                  </a:lnTo>
                  <a:lnTo>
                    <a:pt x="496" y="244"/>
                  </a:lnTo>
                  <a:lnTo>
                    <a:pt x="551" y="329"/>
                  </a:lnTo>
                  <a:lnTo>
                    <a:pt x="614" y="439"/>
                  </a:lnTo>
                  <a:lnTo>
                    <a:pt x="646" y="516"/>
                  </a:lnTo>
                  <a:lnTo>
                    <a:pt x="681" y="551"/>
                  </a:lnTo>
                  <a:lnTo>
                    <a:pt x="721" y="543"/>
                  </a:lnTo>
                  <a:lnTo>
                    <a:pt x="793" y="494"/>
                  </a:lnTo>
                  <a:lnTo>
                    <a:pt x="803" y="518"/>
                  </a:lnTo>
                  <a:lnTo>
                    <a:pt x="852" y="492"/>
                  </a:lnTo>
                  <a:lnTo>
                    <a:pt x="856" y="435"/>
                  </a:lnTo>
                  <a:lnTo>
                    <a:pt x="831" y="402"/>
                  </a:lnTo>
                  <a:lnTo>
                    <a:pt x="831" y="335"/>
                  </a:lnTo>
                  <a:lnTo>
                    <a:pt x="868" y="315"/>
                  </a:lnTo>
                  <a:lnTo>
                    <a:pt x="925" y="244"/>
                  </a:lnTo>
                  <a:lnTo>
                    <a:pt x="917" y="199"/>
                  </a:lnTo>
                  <a:lnTo>
                    <a:pt x="941" y="171"/>
                  </a:lnTo>
                  <a:lnTo>
                    <a:pt x="976" y="171"/>
                  </a:lnTo>
                  <a:lnTo>
                    <a:pt x="980" y="148"/>
                  </a:lnTo>
                  <a:lnTo>
                    <a:pt x="967" y="120"/>
                  </a:lnTo>
                  <a:lnTo>
                    <a:pt x="994" y="103"/>
                  </a:lnTo>
                  <a:lnTo>
                    <a:pt x="1043" y="108"/>
                  </a:lnTo>
                  <a:lnTo>
                    <a:pt x="1043" y="162"/>
                  </a:lnTo>
                  <a:lnTo>
                    <a:pt x="1065" y="232"/>
                  </a:lnTo>
                  <a:lnTo>
                    <a:pt x="1128" y="227"/>
                  </a:lnTo>
                  <a:lnTo>
                    <a:pt x="1154" y="189"/>
                  </a:lnTo>
                  <a:lnTo>
                    <a:pt x="1187" y="211"/>
                  </a:lnTo>
                  <a:lnTo>
                    <a:pt x="1193" y="252"/>
                  </a:lnTo>
                  <a:lnTo>
                    <a:pt x="1177" y="315"/>
                  </a:lnTo>
                  <a:lnTo>
                    <a:pt x="1126" y="329"/>
                  </a:lnTo>
                  <a:lnTo>
                    <a:pt x="1061" y="327"/>
                  </a:lnTo>
                  <a:lnTo>
                    <a:pt x="1047" y="311"/>
                  </a:lnTo>
                  <a:lnTo>
                    <a:pt x="1024" y="337"/>
                  </a:lnTo>
                  <a:lnTo>
                    <a:pt x="994" y="315"/>
                  </a:lnTo>
                  <a:lnTo>
                    <a:pt x="939" y="376"/>
                  </a:lnTo>
                  <a:lnTo>
                    <a:pt x="961" y="404"/>
                  </a:lnTo>
                  <a:lnTo>
                    <a:pt x="965" y="459"/>
                  </a:lnTo>
                  <a:lnTo>
                    <a:pt x="1006" y="471"/>
                  </a:lnTo>
                  <a:lnTo>
                    <a:pt x="1051" y="449"/>
                  </a:lnTo>
                  <a:lnTo>
                    <a:pt x="1069" y="445"/>
                  </a:lnTo>
                  <a:lnTo>
                    <a:pt x="1104" y="490"/>
                  </a:lnTo>
                  <a:lnTo>
                    <a:pt x="1075" y="561"/>
                  </a:lnTo>
                  <a:lnTo>
                    <a:pt x="1053" y="614"/>
                  </a:lnTo>
                  <a:lnTo>
                    <a:pt x="1075" y="658"/>
                  </a:lnTo>
                  <a:lnTo>
                    <a:pt x="1116" y="677"/>
                  </a:lnTo>
                  <a:lnTo>
                    <a:pt x="1118" y="732"/>
                  </a:lnTo>
                  <a:lnTo>
                    <a:pt x="1081" y="782"/>
                  </a:lnTo>
                  <a:lnTo>
                    <a:pt x="1112" y="837"/>
                  </a:lnTo>
                  <a:lnTo>
                    <a:pt x="1138" y="819"/>
                  </a:lnTo>
                  <a:lnTo>
                    <a:pt x="1187" y="823"/>
                  </a:lnTo>
                  <a:lnTo>
                    <a:pt x="1197" y="864"/>
                  </a:lnTo>
                  <a:lnTo>
                    <a:pt x="1228" y="884"/>
                  </a:lnTo>
                  <a:lnTo>
                    <a:pt x="1262" y="864"/>
                  </a:lnTo>
                  <a:lnTo>
                    <a:pt x="1293" y="888"/>
                  </a:lnTo>
                  <a:lnTo>
                    <a:pt x="1329" y="872"/>
                  </a:lnTo>
                  <a:lnTo>
                    <a:pt x="1352" y="900"/>
                  </a:lnTo>
                  <a:lnTo>
                    <a:pt x="1343" y="973"/>
                  </a:lnTo>
                  <a:lnTo>
                    <a:pt x="1291" y="986"/>
                  </a:lnTo>
                  <a:lnTo>
                    <a:pt x="1262" y="1026"/>
                  </a:lnTo>
                  <a:close/>
                </a:path>
              </a:pathLst>
            </a:custGeom>
            <a:grpFill/>
            <a:ln w="0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</a:ln>
          </p:spPr>
          <p:txBody>
            <a:bodyPr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9" name="Freeform 72"/>
            <p:cNvSpPr/>
            <p:nvPr/>
          </p:nvSpPr>
          <p:spPr bwMode="gray">
            <a:xfrm>
              <a:off x="2215" y="3052"/>
              <a:ext cx="676" cy="694"/>
            </a:xfrm>
            <a:custGeom>
              <a:avLst/>
              <a:gdLst>
                <a:gd name="T0" fmla="*/ 297 w 1352"/>
                <a:gd name="T1" fmla="*/ 258 h 1388"/>
                <a:gd name="T2" fmla="*/ 288 w 1352"/>
                <a:gd name="T3" fmla="*/ 267 h 1388"/>
                <a:gd name="T4" fmla="*/ 280 w 1352"/>
                <a:gd name="T5" fmla="*/ 277 h 1388"/>
                <a:gd name="T6" fmla="*/ 265 w 1352"/>
                <a:gd name="T7" fmla="*/ 279 h 1388"/>
                <a:gd name="T8" fmla="*/ 258 w 1352"/>
                <a:gd name="T9" fmla="*/ 281 h 1388"/>
                <a:gd name="T10" fmla="*/ 248 w 1352"/>
                <a:gd name="T11" fmla="*/ 285 h 1388"/>
                <a:gd name="T12" fmla="*/ 240 w 1352"/>
                <a:gd name="T13" fmla="*/ 279 h 1388"/>
                <a:gd name="T14" fmla="*/ 237 w 1352"/>
                <a:gd name="T15" fmla="*/ 285 h 1388"/>
                <a:gd name="T16" fmla="*/ 231 w 1352"/>
                <a:gd name="T17" fmla="*/ 284 h 1388"/>
                <a:gd name="T18" fmla="*/ 228 w 1352"/>
                <a:gd name="T19" fmla="*/ 281 h 1388"/>
                <a:gd name="T20" fmla="*/ 218 w 1352"/>
                <a:gd name="T21" fmla="*/ 290 h 1388"/>
                <a:gd name="T22" fmla="*/ 202 w 1352"/>
                <a:gd name="T23" fmla="*/ 282 h 1388"/>
                <a:gd name="T24" fmla="*/ 188 w 1352"/>
                <a:gd name="T25" fmla="*/ 290 h 1388"/>
                <a:gd name="T26" fmla="*/ 174 w 1352"/>
                <a:gd name="T27" fmla="*/ 293 h 1388"/>
                <a:gd name="T28" fmla="*/ 162 w 1352"/>
                <a:gd name="T29" fmla="*/ 303 h 1388"/>
                <a:gd name="T30" fmla="*/ 169 w 1352"/>
                <a:gd name="T31" fmla="*/ 330 h 1388"/>
                <a:gd name="T32" fmla="*/ 165 w 1352"/>
                <a:gd name="T33" fmla="*/ 346 h 1388"/>
                <a:gd name="T34" fmla="*/ 146 w 1352"/>
                <a:gd name="T35" fmla="*/ 341 h 1388"/>
                <a:gd name="T36" fmla="*/ 142 w 1352"/>
                <a:gd name="T37" fmla="*/ 322 h 1388"/>
                <a:gd name="T38" fmla="*/ 130 w 1352"/>
                <a:gd name="T39" fmla="*/ 330 h 1388"/>
                <a:gd name="T40" fmla="*/ 113 w 1352"/>
                <a:gd name="T41" fmla="*/ 336 h 1388"/>
                <a:gd name="T42" fmla="*/ 98 w 1352"/>
                <a:gd name="T43" fmla="*/ 327 h 1388"/>
                <a:gd name="T44" fmla="*/ 94 w 1352"/>
                <a:gd name="T45" fmla="*/ 310 h 1388"/>
                <a:gd name="T46" fmla="*/ 76 w 1352"/>
                <a:gd name="T47" fmla="*/ 308 h 1388"/>
                <a:gd name="T48" fmla="*/ 67 w 1352"/>
                <a:gd name="T49" fmla="*/ 301 h 1388"/>
                <a:gd name="T50" fmla="*/ 72 w 1352"/>
                <a:gd name="T51" fmla="*/ 280 h 1388"/>
                <a:gd name="T52" fmla="*/ 79 w 1352"/>
                <a:gd name="T53" fmla="*/ 267 h 1388"/>
                <a:gd name="T54" fmla="*/ 63 w 1352"/>
                <a:gd name="T55" fmla="*/ 263 h 1388"/>
                <a:gd name="T56" fmla="*/ 53 w 1352"/>
                <a:gd name="T57" fmla="*/ 245 h 1388"/>
                <a:gd name="T58" fmla="*/ 47 w 1352"/>
                <a:gd name="T59" fmla="*/ 227 h 1388"/>
                <a:gd name="T60" fmla="*/ 51 w 1352"/>
                <a:gd name="T61" fmla="*/ 218 h 1388"/>
                <a:gd name="T62" fmla="*/ 48 w 1352"/>
                <a:gd name="T63" fmla="*/ 217 h 1388"/>
                <a:gd name="T64" fmla="*/ 24 w 1352"/>
                <a:gd name="T65" fmla="*/ 220 h 1388"/>
                <a:gd name="T66" fmla="*/ 9 w 1352"/>
                <a:gd name="T67" fmla="*/ 229 h 1388"/>
                <a:gd name="T68" fmla="*/ 3 w 1352"/>
                <a:gd name="T69" fmla="*/ 224 h 1388"/>
                <a:gd name="T70" fmla="*/ 8 w 1352"/>
                <a:gd name="T71" fmla="*/ 215 h 1388"/>
                <a:gd name="T72" fmla="*/ 3 w 1352"/>
                <a:gd name="T73" fmla="*/ 206 h 1388"/>
                <a:gd name="T74" fmla="*/ 5 w 1352"/>
                <a:gd name="T75" fmla="*/ 189 h 1388"/>
                <a:gd name="T76" fmla="*/ 15 w 1352"/>
                <a:gd name="T77" fmla="*/ 172 h 1388"/>
                <a:gd name="T78" fmla="*/ 28 w 1352"/>
                <a:gd name="T79" fmla="*/ 162 h 1388"/>
                <a:gd name="T80" fmla="*/ 38 w 1352"/>
                <a:gd name="T81" fmla="*/ 150 h 1388"/>
                <a:gd name="T82" fmla="*/ 49 w 1352"/>
                <a:gd name="T83" fmla="*/ 131 h 1388"/>
                <a:gd name="T84" fmla="*/ 53 w 1352"/>
                <a:gd name="T85" fmla="*/ 89 h 1388"/>
                <a:gd name="T86" fmla="*/ 47 w 1352"/>
                <a:gd name="T87" fmla="*/ 72 h 1388"/>
                <a:gd name="T88" fmla="*/ 31 w 1352"/>
                <a:gd name="T89" fmla="*/ 60 h 1388"/>
                <a:gd name="T90" fmla="*/ 51 w 1352"/>
                <a:gd name="T91" fmla="*/ 42 h 1388"/>
                <a:gd name="T92" fmla="*/ 78 w 1352"/>
                <a:gd name="T93" fmla="*/ 44 h 1388"/>
                <a:gd name="T94" fmla="*/ 112 w 1352"/>
                <a:gd name="T95" fmla="*/ 60 h 1388"/>
                <a:gd name="T96" fmla="*/ 170 w 1352"/>
                <a:gd name="T97" fmla="*/ 138 h 1388"/>
                <a:gd name="T98" fmla="*/ 214 w 1352"/>
                <a:gd name="T99" fmla="*/ 109 h 1388"/>
                <a:gd name="T100" fmla="*/ 229 w 1352"/>
                <a:gd name="T101" fmla="*/ 50 h 1388"/>
                <a:gd name="T102" fmla="*/ 248 w 1352"/>
                <a:gd name="T103" fmla="*/ 26 h 1388"/>
                <a:gd name="T104" fmla="*/ 289 w 1352"/>
                <a:gd name="T105" fmla="*/ 47 h 1388"/>
                <a:gd name="T106" fmla="*/ 266 w 1352"/>
                <a:gd name="T107" fmla="*/ 82 h 1388"/>
                <a:gd name="T108" fmla="*/ 240 w 1352"/>
                <a:gd name="T109" fmla="*/ 101 h 1388"/>
                <a:gd name="T110" fmla="*/ 276 w 1352"/>
                <a:gd name="T111" fmla="*/ 122 h 1388"/>
                <a:gd name="T112" fmla="*/ 280 w 1352"/>
                <a:gd name="T113" fmla="*/ 183 h 1388"/>
                <a:gd name="T114" fmla="*/ 300 w 1352"/>
                <a:gd name="T115" fmla="*/ 216 h 1388"/>
                <a:gd name="T116" fmla="*/ 338 w 1352"/>
                <a:gd name="T117" fmla="*/ 225 h 1388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1352"/>
                <a:gd name="T178" fmla="*/ 0 h 1388"/>
                <a:gd name="T179" fmla="*/ 1352 w 1352"/>
                <a:gd name="T180" fmla="*/ 1388 h 1388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1352" h="1388">
                  <a:moveTo>
                    <a:pt x="1262" y="1026"/>
                  </a:moveTo>
                  <a:lnTo>
                    <a:pt x="1230" y="998"/>
                  </a:lnTo>
                  <a:lnTo>
                    <a:pt x="1203" y="1026"/>
                  </a:lnTo>
                  <a:lnTo>
                    <a:pt x="1197" y="1028"/>
                  </a:lnTo>
                  <a:lnTo>
                    <a:pt x="1185" y="1032"/>
                  </a:lnTo>
                  <a:lnTo>
                    <a:pt x="1171" y="1039"/>
                  </a:lnTo>
                  <a:lnTo>
                    <a:pt x="1159" y="1045"/>
                  </a:lnTo>
                  <a:lnTo>
                    <a:pt x="1154" y="1049"/>
                  </a:lnTo>
                  <a:lnTo>
                    <a:pt x="1152" y="1055"/>
                  </a:lnTo>
                  <a:lnTo>
                    <a:pt x="1150" y="1067"/>
                  </a:lnTo>
                  <a:lnTo>
                    <a:pt x="1148" y="1081"/>
                  </a:lnTo>
                  <a:lnTo>
                    <a:pt x="1144" y="1093"/>
                  </a:lnTo>
                  <a:lnTo>
                    <a:pt x="1138" y="1098"/>
                  </a:lnTo>
                  <a:lnTo>
                    <a:pt x="1130" y="1102"/>
                  </a:lnTo>
                  <a:lnTo>
                    <a:pt x="1118" y="1106"/>
                  </a:lnTo>
                  <a:lnTo>
                    <a:pt x="1104" y="1114"/>
                  </a:lnTo>
                  <a:lnTo>
                    <a:pt x="1091" y="1118"/>
                  </a:lnTo>
                  <a:lnTo>
                    <a:pt x="1079" y="1122"/>
                  </a:lnTo>
                  <a:lnTo>
                    <a:pt x="1069" y="1120"/>
                  </a:lnTo>
                  <a:lnTo>
                    <a:pt x="1059" y="1114"/>
                  </a:lnTo>
                  <a:lnTo>
                    <a:pt x="1047" y="1112"/>
                  </a:lnTo>
                  <a:lnTo>
                    <a:pt x="1035" y="1112"/>
                  </a:lnTo>
                  <a:lnTo>
                    <a:pt x="1032" y="1112"/>
                  </a:lnTo>
                  <a:lnTo>
                    <a:pt x="1032" y="1116"/>
                  </a:lnTo>
                  <a:lnTo>
                    <a:pt x="1030" y="1124"/>
                  </a:lnTo>
                  <a:lnTo>
                    <a:pt x="1026" y="1136"/>
                  </a:lnTo>
                  <a:lnTo>
                    <a:pt x="1020" y="1144"/>
                  </a:lnTo>
                  <a:lnTo>
                    <a:pt x="1012" y="1148"/>
                  </a:lnTo>
                  <a:lnTo>
                    <a:pt x="1004" y="1146"/>
                  </a:lnTo>
                  <a:lnTo>
                    <a:pt x="992" y="1140"/>
                  </a:lnTo>
                  <a:lnTo>
                    <a:pt x="980" y="1130"/>
                  </a:lnTo>
                  <a:lnTo>
                    <a:pt x="969" y="1122"/>
                  </a:lnTo>
                  <a:lnTo>
                    <a:pt x="963" y="1116"/>
                  </a:lnTo>
                  <a:lnTo>
                    <a:pt x="959" y="1114"/>
                  </a:lnTo>
                  <a:lnTo>
                    <a:pt x="959" y="1116"/>
                  </a:lnTo>
                  <a:lnTo>
                    <a:pt x="959" y="1118"/>
                  </a:lnTo>
                  <a:lnTo>
                    <a:pt x="957" y="1124"/>
                  </a:lnTo>
                  <a:lnTo>
                    <a:pt x="955" y="1130"/>
                  </a:lnTo>
                  <a:lnTo>
                    <a:pt x="951" y="1134"/>
                  </a:lnTo>
                  <a:lnTo>
                    <a:pt x="949" y="1140"/>
                  </a:lnTo>
                  <a:lnTo>
                    <a:pt x="945" y="1142"/>
                  </a:lnTo>
                  <a:lnTo>
                    <a:pt x="939" y="1144"/>
                  </a:lnTo>
                  <a:lnTo>
                    <a:pt x="935" y="1142"/>
                  </a:lnTo>
                  <a:lnTo>
                    <a:pt x="931" y="1140"/>
                  </a:lnTo>
                  <a:lnTo>
                    <a:pt x="925" y="1136"/>
                  </a:lnTo>
                  <a:lnTo>
                    <a:pt x="921" y="1132"/>
                  </a:lnTo>
                  <a:lnTo>
                    <a:pt x="919" y="1128"/>
                  </a:lnTo>
                  <a:lnTo>
                    <a:pt x="917" y="1126"/>
                  </a:lnTo>
                  <a:lnTo>
                    <a:pt x="915" y="1122"/>
                  </a:lnTo>
                  <a:lnTo>
                    <a:pt x="913" y="1122"/>
                  </a:lnTo>
                  <a:lnTo>
                    <a:pt x="911" y="1126"/>
                  </a:lnTo>
                  <a:lnTo>
                    <a:pt x="906" y="1132"/>
                  </a:lnTo>
                  <a:lnTo>
                    <a:pt x="896" y="1144"/>
                  </a:lnTo>
                  <a:lnTo>
                    <a:pt x="886" y="1154"/>
                  </a:lnTo>
                  <a:lnTo>
                    <a:pt x="874" y="1159"/>
                  </a:lnTo>
                  <a:lnTo>
                    <a:pt x="864" y="1163"/>
                  </a:lnTo>
                  <a:lnTo>
                    <a:pt x="852" y="1159"/>
                  </a:lnTo>
                  <a:lnTo>
                    <a:pt x="839" y="1150"/>
                  </a:lnTo>
                  <a:lnTo>
                    <a:pt x="825" y="1138"/>
                  </a:lnTo>
                  <a:lnTo>
                    <a:pt x="809" y="1128"/>
                  </a:lnTo>
                  <a:lnTo>
                    <a:pt x="797" y="1122"/>
                  </a:lnTo>
                  <a:lnTo>
                    <a:pt x="787" y="1120"/>
                  </a:lnTo>
                  <a:lnTo>
                    <a:pt x="778" y="1130"/>
                  </a:lnTo>
                  <a:lnTo>
                    <a:pt x="766" y="1144"/>
                  </a:lnTo>
                  <a:lnTo>
                    <a:pt x="754" y="1159"/>
                  </a:lnTo>
                  <a:lnTo>
                    <a:pt x="742" y="1171"/>
                  </a:lnTo>
                  <a:lnTo>
                    <a:pt x="734" y="1179"/>
                  </a:lnTo>
                  <a:lnTo>
                    <a:pt x="724" y="1177"/>
                  </a:lnTo>
                  <a:lnTo>
                    <a:pt x="711" y="1175"/>
                  </a:lnTo>
                  <a:lnTo>
                    <a:pt x="695" y="1169"/>
                  </a:lnTo>
                  <a:lnTo>
                    <a:pt x="679" y="1165"/>
                  </a:lnTo>
                  <a:lnTo>
                    <a:pt x="667" y="1165"/>
                  </a:lnTo>
                  <a:lnTo>
                    <a:pt x="659" y="1167"/>
                  </a:lnTo>
                  <a:lnTo>
                    <a:pt x="650" y="1183"/>
                  </a:lnTo>
                  <a:lnTo>
                    <a:pt x="646" y="1209"/>
                  </a:lnTo>
                  <a:lnTo>
                    <a:pt x="648" y="1234"/>
                  </a:lnTo>
                  <a:lnTo>
                    <a:pt x="656" y="1254"/>
                  </a:lnTo>
                  <a:lnTo>
                    <a:pt x="665" y="1278"/>
                  </a:lnTo>
                  <a:lnTo>
                    <a:pt x="673" y="1299"/>
                  </a:lnTo>
                  <a:lnTo>
                    <a:pt x="675" y="1317"/>
                  </a:lnTo>
                  <a:lnTo>
                    <a:pt x="673" y="1331"/>
                  </a:lnTo>
                  <a:lnTo>
                    <a:pt x="673" y="1346"/>
                  </a:lnTo>
                  <a:lnTo>
                    <a:pt x="673" y="1362"/>
                  </a:lnTo>
                  <a:lnTo>
                    <a:pt x="667" y="1374"/>
                  </a:lnTo>
                  <a:lnTo>
                    <a:pt x="658" y="1382"/>
                  </a:lnTo>
                  <a:lnTo>
                    <a:pt x="638" y="1386"/>
                  </a:lnTo>
                  <a:lnTo>
                    <a:pt x="620" y="1388"/>
                  </a:lnTo>
                  <a:lnTo>
                    <a:pt x="604" y="1386"/>
                  </a:lnTo>
                  <a:lnTo>
                    <a:pt x="591" y="1380"/>
                  </a:lnTo>
                  <a:lnTo>
                    <a:pt x="581" y="1362"/>
                  </a:lnTo>
                  <a:lnTo>
                    <a:pt x="573" y="1343"/>
                  </a:lnTo>
                  <a:lnTo>
                    <a:pt x="571" y="1321"/>
                  </a:lnTo>
                  <a:lnTo>
                    <a:pt x="569" y="1309"/>
                  </a:lnTo>
                  <a:lnTo>
                    <a:pt x="567" y="1297"/>
                  </a:lnTo>
                  <a:lnTo>
                    <a:pt x="565" y="1287"/>
                  </a:lnTo>
                  <a:lnTo>
                    <a:pt x="559" y="1282"/>
                  </a:lnTo>
                  <a:lnTo>
                    <a:pt x="553" y="1283"/>
                  </a:lnTo>
                  <a:lnTo>
                    <a:pt x="545" y="1291"/>
                  </a:lnTo>
                  <a:lnTo>
                    <a:pt x="534" y="1303"/>
                  </a:lnTo>
                  <a:lnTo>
                    <a:pt x="518" y="1317"/>
                  </a:lnTo>
                  <a:lnTo>
                    <a:pt x="504" y="1331"/>
                  </a:lnTo>
                  <a:lnTo>
                    <a:pt x="488" y="1341"/>
                  </a:lnTo>
                  <a:lnTo>
                    <a:pt x="476" y="1343"/>
                  </a:lnTo>
                  <a:lnTo>
                    <a:pt x="465" y="1343"/>
                  </a:lnTo>
                  <a:lnTo>
                    <a:pt x="451" y="1343"/>
                  </a:lnTo>
                  <a:lnTo>
                    <a:pt x="437" y="1345"/>
                  </a:lnTo>
                  <a:lnTo>
                    <a:pt x="425" y="1343"/>
                  </a:lnTo>
                  <a:lnTo>
                    <a:pt x="415" y="1337"/>
                  </a:lnTo>
                  <a:lnTo>
                    <a:pt x="404" y="1323"/>
                  </a:lnTo>
                  <a:lnTo>
                    <a:pt x="394" y="1307"/>
                  </a:lnTo>
                  <a:lnTo>
                    <a:pt x="388" y="1287"/>
                  </a:lnTo>
                  <a:lnTo>
                    <a:pt x="386" y="1272"/>
                  </a:lnTo>
                  <a:lnTo>
                    <a:pt x="382" y="1256"/>
                  </a:lnTo>
                  <a:lnTo>
                    <a:pt x="378" y="1244"/>
                  </a:lnTo>
                  <a:lnTo>
                    <a:pt x="378" y="1240"/>
                  </a:lnTo>
                  <a:lnTo>
                    <a:pt x="372" y="1240"/>
                  </a:lnTo>
                  <a:lnTo>
                    <a:pt x="358" y="1240"/>
                  </a:lnTo>
                  <a:lnTo>
                    <a:pt x="341" y="1238"/>
                  </a:lnTo>
                  <a:lnTo>
                    <a:pt x="321" y="1236"/>
                  </a:lnTo>
                  <a:lnTo>
                    <a:pt x="303" y="1232"/>
                  </a:lnTo>
                  <a:lnTo>
                    <a:pt x="291" y="1224"/>
                  </a:lnTo>
                  <a:lnTo>
                    <a:pt x="282" y="1219"/>
                  </a:lnTo>
                  <a:lnTo>
                    <a:pt x="276" y="1213"/>
                  </a:lnTo>
                  <a:lnTo>
                    <a:pt x="270" y="1209"/>
                  </a:lnTo>
                  <a:lnTo>
                    <a:pt x="268" y="1201"/>
                  </a:lnTo>
                  <a:lnTo>
                    <a:pt x="268" y="1189"/>
                  </a:lnTo>
                  <a:lnTo>
                    <a:pt x="274" y="1171"/>
                  </a:lnTo>
                  <a:lnTo>
                    <a:pt x="280" y="1150"/>
                  </a:lnTo>
                  <a:lnTo>
                    <a:pt x="284" y="1134"/>
                  </a:lnTo>
                  <a:lnTo>
                    <a:pt x="285" y="1120"/>
                  </a:lnTo>
                  <a:lnTo>
                    <a:pt x="287" y="1110"/>
                  </a:lnTo>
                  <a:lnTo>
                    <a:pt x="291" y="1100"/>
                  </a:lnTo>
                  <a:lnTo>
                    <a:pt x="299" y="1087"/>
                  </a:lnTo>
                  <a:lnTo>
                    <a:pt x="309" y="1075"/>
                  </a:lnTo>
                  <a:lnTo>
                    <a:pt x="315" y="1065"/>
                  </a:lnTo>
                  <a:lnTo>
                    <a:pt x="311" y="1057"/>
                  </a:lnTo>
                  <a:lnTo>
                    <a:pt x="303" y="1053"/>
                  </a:lnTo>
                  <a:lnTo>
                    <a:pt x="289" y="1053"/>
                  </a:lnTo>
                  <a:lnTo>
                    <a:pt x="272" y="1053"/>
                  </a:lnTo>
                  <a:lnTo>
                    <a:pt x="254" y="1051"/>
                  </a:lnTo>
                  <a:lnTo>
                    <a:pt x="240" y="1047"/>
                  </a:lnTo>
                  <a:lnTo>
                    <a:pt x="230" y="1039"/>
                  </a:lnTo>
                  <a:lnTo>
                    <a:pt x="221" y="1020"/>
                  </a:lnTo>
                  <a:lnTo>
                    <a:pt x="217" y="1000"/>
                  </a:lnTo>
                  <a:lnTo>
                    <a:pt x="211" y="980"/>
                  </a:lnTo>
                  <a:lnTo>
                    <a:pt x="207" y="959"/>
                  </a:lnTo>
                  <a:lnTo>
                    <a:pt x="205" y="943"/>
                  </a:lnTo>
                  <a:lnTo>
                    <a:pt x="199" y="931"/>
                  </a:lnTo>
                  <a:lnTo>
                    <a:pt x="191" y="919"/>
                  </a:lnTo>
                  <a:lnTo>
                    <a:pt x="187" y="908"/>
                  </a:lnTo>
                  <a:lnTo>
                    <a:pt x="189" y="894"/>
                  </a:lnTo>
                  <a:lnTo>
                    <a:pt x="191" y="888"/>
                  </a:lnTo>
                  <a:lnTo>
                    <a:pt x="197" y="884"/>
                  </a:lnTo>
                  <a:lnTo>
                    <a:pt x="201" y="878"/>
                  </a:lnTo>
                  <a:lnTo>
                    <a:pt x="205" y="874"/>
                  </a:lnTo>
                  <a:lnTo>
                    <a:pt x="209" y="870"/>
                  </a:lnTo>
                  <a:lnTo>
                    <a:pt x="211" y="868"/>
                  </a:lnTo>
                  <a:lnTo>
                    <a:pt x="213" y="868"/>
                  </a:lnTo>
                  <a:lnTo>
                    <a:pt x="207" y="868"/>
                  </a:lnTo>
                  <a:lnTo>
                    <a:pt x="193" y="868"/>
                  </a:lnTo>
                  <a:lnTo>
                    <a:pt x="173" y="870"/>
                  </a:lnTo>
                  <a:lnTo>
                    <a:pt x="152" y="870"/>
                  </a:lnTo>
                  <a:lnTo>
                    <a:pt x="130" y="872"/>
                  </a:lnTo>
                  <a:lnTo>
                    <a:pt x="112" y="876"/>
                  </a:lnTo>
                  <a:lnTo>
                    <a:pt x="97" y="882"/>
                  </a:lnTo>
                  <a:lnTo>
                    <a:pt x="81" y="892"/>
                  </a:lnTo>
                  <a:lnTo>
                    <a:pt x="67" y="902"/>
                  </a:lnTo>
                  <a:lnTo>
                    <a:pt x="53" y="912"/>
                  </a:lnTo>
                  <a:lnTo>
                    <a:pt x="43" y="915"/>
                  </a:lnTo>
                  <a:lnTo>
                    <a:pt x="34" y="915"/>
                  </a:lnTo>
                  <a:lnTo>
                    <a:pt x="28" y="912"/>
                  </a:lnTo>
                  <a:lnTo>
                    <a:pt x="22" y="908"/>
                  </a:lnTo>
                  <a:lnTo>
                    <a:pt x="18" y="906"/>
                  </a:lnTo>
                  <a:lnTo>
                    <a:pt x="14" y="902"/>
                  </a:lnTo>
                  <a:lnTo>
                    <a:pt x="10" y="896"/>
                  </a:lnTo>
                  <a:lnTo>
                    <a:pt x="10" y="892"/>
                  </a:lnTo>
                  <a:lnTo>
                    <a:pt x="10" y="884"/>
                  </a:lnTo>
                  <a:lnTo>
                    <a:pt x="16" y="876"/>
                  </a:lnTo>
                  <a:lnTo>
                    <a:pt x="24" y="868"/>
                  </a:lnTo>
                  <a:lnTo>
                    <a:pt x="32" y="862"/>
                  </a:lnTo>
                  <a:lnTo>
                    <a:pt x="37" y="854"/>
                  </a:lnTo>
                  <a:lnTo>
                    <a:pt x="37" y="843"/>
                  </a:lnTo>
                  <a:lnTo>
                    <a:pt x="34" y="835"/>
                  </a:lnTo>
                  <a:lnTo>
                    <a:pt x="24" y="829"/>
                  </a:lnTo>
                  <a:lnTo>
                    <a:pt x="14" y="823"/>
                  </a:lnTo>
                  <a:lnTo>
                    <a:pt x="6" y="817"/>
                  </a:lnTo>
                  <a:lnTo>
                    <a:pt x="0" y="811"/>
                  </a:lnTo>
                  <a:lnTo>
                    <a:pt x="2" y="799"/>
                  </a:lnTo>
                  <a:lnTo>
                    <a:pt x="12" y="776"/>
                  </a:lnTo>
                  <a:lnTo>
                    <a:pt x="22" y="758"/>
                  </a:lnTo>
                  <a:lnTo>
                    <a:pt x="34" y="744"/>
                  </a:lnTo>
                  <a:lnTo>
                    <a:pt x="41" y="734"/>
                  </a:lnTo>
                  <a:lnTo>
                    <a:pt x="47" y="719"/>
                  </a:lnTo>
                  <a:lnTo>
                    <a:pt x="55" y="701"/>
                  </a:lnTo>
                  <a:lnTo>
                    <a:pt x="61" y="685"/>
                  </a:lnTo>
                  <a:lnTo>
                    <a:pt x="67" y="675"/>
                  </a:lnTo>
                  <a:lnTo>
                    <a:pt x="75" y="669"/>
                  </a:lnTo>
                  <a:lnTo>
                    <a:pt x="89" y="665"/>
                  </a:lnTo>
                  <a:lnTo>
                    <a:pt x="102" y="660"/>
                  </a:lnTo>
                  <a:lnTo>
                    <a:pt x="114" y="646"/>
                  </a:lnTo>
                  <a:lnTo>
                    <a:pt x="122" y="632"/>
                  </a:lnTo>
                  <a:lnTo>
                    <a:pt x="126" y="620"/>
                  </a:lnTo>
                  <a:lnTo>
                    <a:pt x="130" y="614"/>
                  </a:lnTo>
                  <a:lnTo>
                    <a:pt x="142" y="604"/>
                  </a:lnTo>
                  <a:lnTo>
                    <a:pt x="152" y="599"/>
                  </a:lnTo>
                  <a:lnTo>
                    <a:pt x="161" y="595"/>
                  </a:lnTo>
                  <a:lnTo>
                    <a:pt x="167" y="591"/>
                  </a:lnTo>
                  <a:lnTo>
                    <a:pt x="175" y="581"/>
                  </a:lnTo>
                  <a:lnTo>
                    <a:pt x="187" y="553"/>
                  </a:lnTo>
                  <a:lnTo>
                    <a:pt x="197" y="522"/>
                  </a:lnTo>
                  <a:lnTo>
                    <a:pt x="205" y="488"/>
                  </a:lnTo>
                  <a:lnTo>
                    <a:pt x="213" y="445"/>
                  </a:lnTo>
                  <a:lnTo>
                    <a:pt x="215" y="404"/>
                  </a:lnTo>
                  <a:lnTo>
                    <a:pt x="213" y="384"/>
                  </a:lnTo>
                  <a:lnTo>
                    <a:pt x="213" y="358"/>
                  </a:lnTo>
                  <a:lnTo>
                    <a:pt x="213" y="333"/>
                  </a:lnTo>
                  <a:lnTo>
                    <a:pt x="211" y="309"/>
                  </a:lnTo>
                  <a:lnTo>
                    <a:pt x="209" y="295"/>
                  </a:lnTo>
                  <a:lnTo>
                    <a:pt x="201" y="288"/>
                  </a:lnTo>
                  <a:lnTo>
                    <a:pt x="189" y="286"/>
                  </a:lnTo>
                  <a:lnTo>
                    <a:pt x="173" y="284"/>
                  </a:lnTo>
                  <a:lnTo>
                    <a:pt x="159" y="280"/>
                  </a:lnTo>
                  <a:lnTo>
                    <a:pt x="146" y="274"/>
                  </a:lnTo>
                  <a:lnTo>
                    <a:pt x="134" y="260"/>
                  </a:lnTo>
                  <a:lnTo>
                    <a:pt x="126" y="242"/>
                  </a:lnTo>
                  <a:lnTo>
                    <a:pt x="122" y="225"/>
                  </a:lnTo>
                  <a:lnTo>
                    <a:pt x="124" y="181"/>
                  </a:lnTo>
                  <a:lnTo>
                    <a:pt x="144" y="162"/>
                  </a:lnTo>
                  <a:lnTo>
                    <a:pt x="169" y="183"/>
                  </a:lnTo>
                  <a:lnTo>
                    <a:pt x="203" y="168"/>
                  </a:lnTo>
                  <a:lnTo>
                    <a:pt x="199" y="114"/>
                  </a:lnTo>
                  <a:lnTo>
                    <a:pt x="228" y="20"/>
                  </a:lnTo>
                  <a:lnTo>
                    <a:pt x="266" y="0"/>
                  </a:lnTo>
                  <a:lnTo>
                    <a:pt x="278" y="116"/>
                  </a:lnTo>
                  <a:lnTo>
                    <a:pt x="311" y="177"/>
                  </a:lnTo>
                  <a:lnTo>
                    <a:pt x="354" y="170"/>
                  </a:lnTo>
                  <a:lnTo>
                    <a:pt x="400" y="118"/>
                  </a:lnTo>
                  <a:lnTo>
                    <a:pt x="429" y="156"/>
                  </a:lnTo>
                  <a:lnTo>
                    <a:pt x="411" y="191"/>
                  </a:lnTo>
                  <a:lnTo>
                    <a:pt x="447" y="242"/>
                  </a:lnTo>
                  <a:lnTo>
                    <a:pt x="496" y="244"/>
                  </a:lnTo>
                  <a:lnTo>
                    <a:pt x="551" y="329"/>
                  </a:lnTo>
                  <a:lnTo>
                    <a:pt x="614" y="439"/>
                  </a:lnTo>
                  <a:lnTo>
                    <a:pt x="646" y="516"/>
                  </a:lnTo>
                  <a:lnTo>
                    <a:pt x="681" y="551"/>
                  </a:lnTo>
                  <a:lnTo>
                    <a:pt x="721" y="543"/>
                  </a:lnTo>
                  <a:lnTo>
                    <a:pt x="793" y="494"/>
                  </a:lnTo>
                  <a:lnTo>
                    <a:pt x="803" y="518"/>
                  </a:lnTo>
                  <a:lnTo>
                    <a:pt x="852" y="492"/>
                  </a:lnTo>
                  <a:lnTo>
                    <a:pt x="856" y="435"/>
                  </a:lnTo>
                  <a:lnTo>
                    <a:pt x="831" y="402"/>
                  </a:lnTo>
                  <a:lnTo>
                    <a:pt x="831" y="335"/>
                  </a:lnTo>
                  <a:lnTo>
                    <a:pt x="868" y="315"/>
                  </a:lnTo>
                  <a:lnTo>
                    <a:pt x="925" y="244"/>
                  </a:lnTo>
                  <a:lnTo>
                    <a:pt x="917" y="199"/>
                  </a:lnTo>
                  <a:lnTo>
                    <a:pt x="941" y="171"/>
                  </a:lnTo>
                  <a:lnTo>
                    <a:pt x="976" y="171"/>
                  </a:lnTo>
                  <a:lnTo>
                    <a:pt x="980" y="148"/>
                  </a:lnTo>
                  <a:lnTo>
                    <a:pt x="967" y="120"/>
                  </a:lnTo>
                  <a:lnTo>
                    <a:pt x="994" y="103"/>
                  </a:lnTo>
                  <a:lnTo>
                    <a:pt x="1043" y="108"/>
                  </a:lnTo>
                  <a:lnTo>
                    <a:pt x="1043" y="162"/>
                  </a:lnTo>
                  <a:lnTo>
                    <a:pt x="1065" y="232"/>
                  </a:lnTo>
                  <a:lnTo>
                    <a:pt x="1128" y="227"/>
                  </a:lnTo>
                  <a:lnTo>
                    <a:pt x="1154" y="189"/>
                  </a:lnTo>
                  <a:lnTo>
                    <a:pt x="1187" y="211"/>
                  </a:lnTo>
                  <a:lnTo>
                    <a:pt x="1193" y="252"/>
                  </a:lnTo>
                  <a:lnTo>
                    <a:pt x="1177" y="315"/>
                  </a:lnTo>
                  <a:lnTo>
                    <a:pt x="1126" y="329"/>
                  </a:lnTo>
                  <a:lnTo>
                    <a:pt x="1061" y="327"/>
                  </a:lnTo>
                  <a:lnTo>
                    <a:pt x="1047" y="311"/>
                  </a:lnTo>
                  <a:lnTo>
                    <a:pt x="1024" y="337"/>
                  </a:lnTo>
                  <a:lnTo>
                    <a:pt x="994" y="315"/>
                  </a:lnTo>
                  <a:lnTo>
                    <a:pt x="939" y="376"/>
                  </a:lnTo>
                  <a:lnTo>
                    <a:pt x="961" y="404"/>
                  </a:lnTo>
                  <a:lnTo>
                    <a:pt x="965" y="459"/>
                  </a:lnTo>
                  <a:lnTo>
                    <a:pt x="1006" y="471"/>
                  </a:lnTo>
                  <a:lnTo>
                    <a:pt x="1051" y="449"/>
                  </a:lnTo>
                  <a:lnTo>
                    <a:pt x="1069" y="445"/>
                  </a:lnTo>
                  <a:lnTo>
                    <a:pt x="1104" y="490"/>
                  </a:lnTo>
                  <a:lnTo>
                    <a:pt x="1075" y="561"/>
                  </a:lnTo>
                  <a:lnTo>
                    <a:pt x="1053" y="614"/>
                  </a:lnTo>
                  <a:lnTo>
                    <a:pt x="1075" y="658"/>
                  </a:lnTo>
                  <a:lnTo>
                    <a:pt x="1116" y="677"/>
                  </a:lnTo>
                  <a:lnTo>
                    <a:pt x="1118" y="732"/>
                  </a:lnTo>
                  <a:lnTo>
                    <a:pt x="1081" y="782"/>
                  </a:lnTo>
                  <a:lnTo>
                    <a:pt x="1112" y="837"/>
                  </a:lnTo>
                  <a:lnTo>
                    <a:pt x="1138" y="819"/>
                  </a:lnTo>
                  <a:lnTo>
                    <a:pt x="1187" y="823"/>
                  </a:lnTo>
                  <a:lnTo>
                    <a:pt x="1197" y="864"/>
                  </a:lnTo>
                  <a:lnTo>
                    <a:pt x="1228" y="884"/>
                  </a:lnTo>
                  <a:lnTo>
                    <a:pt x="1262" y="864"/>
                  </a:lnTo>
                  <a:lnTo>
                    <a:pt x="1293" y="888"/>
                  </a:lnTo>
                  <a:lnTo>
                    <a:pt x="1329" y="872"/>
                  </a:lnTo>
                  <a:lnTo>
                    <a:pt x="1352" y="900"/>
                  </a:lnTo>
                  <a:lnTo>
                    <a:pt x="1343" y="973"/>
                  </a:lnTo>
                  <a:lnTo>
                    <a:pt x="1291" y="986"/>
                  </a:lnTo>
                  <a:lnTo>
                    <a:pt x="1262" y="1026"/>
                  </a:lnTo>
                </a:path>
              </a:pathLst>
            </a:custGeom>
            <a:grpFill/>
            <a:ln w="6350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</a:ln>
          </p:spPr>
          <p:txBody>
            <a:bodyPr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0" name="Freeform 73"/>
            <p:cNvSpPr/>
            <p:nvPr/>
          </p:nvSpPr>
          <p:spPr bwMode="gray">
            <a:xfrm>
              <a:off x="2755" y="3269"/>
              <a:ext cx="596" cy="432"/>
            </a:xfrm>
            <a:custGeom>
              <a:avLst/>
              <a:gdLst>
                <a:gd name="T0" fmla="*/ 209 w 1191"/>
                <a:gd name="T1" fmla="*/ 213 h 864"/>
                <a:gd name="T2" fmla="*/ 202 w 1191"/>
                <a:gd name="T3" fmla="*/ 215 h 864"/>
                <a:gd name="T4" fmla="*/ 195 w 1191"/>
                <a:gd name="T5" fmla="*/ 214 h 864"/>
                <a:gd name="T6" fmla="*/ 186 w 1191"/>
                <a:gd name="T7" fmla="*/ 210 h 864"/>
                <a:gd name="T8" fmla="*/ 180 w 1191"/>
                <a:gd name="T9" fmla="*/ 210 h 864"/>
                <a:gd name="T10" fmla="*/ 174 w 1191"/>
                <a:gd name="T11" fmla="*/ 203 h 864"/>
                <a:gd name="T12" fmla="*/ 169 w 1191"/>
                <a:gd name="T13" fmla="*/ 200 h 864"/>
                <a:gd name="T14" fmla="*/ 163 w 1191"/>
                <a:gd name="T15" fmla="*/ 210 h 864"/>
                <a:gd name="T16" fmla="*/ 155 w 1191"/>
                <a:gd name="T17" fmla="*/ 214 h 864"/>
                <a:gd name="T18" fmla="*/ 146 w 1191"/>
                <a:gd name="T19" fmla="*/ 216 h 864"/>
                <a:gd name="T20" fmla="*/ 140 w 1191"/>
                <a:gd name="T21" fmla="*/ 211 h 864"/>
                <a:gd name="T22" fmla="*/ 133 w 1191"/>
                <a:gd name="T23" fmla="*/ 213 h 864"/>
                <a:gd name="T24" fmla="*/ 123 w 1191"/>
                <a:gd name="T25" fmla="*/ 213 h 864"/>
                <a:gd name="T26" fmla="*/ 112 w 1191"/>
                <a:gd name="T27" fmla="*/ 206 h 864"/>
                <a:gd name="T28" fmla="*/ 101 w 1191"/>
                <a:gd name="T29" fmla="*/ 198 h 864"/>
                <a:gd name="T30" fmla="*/ 93 w 1191"/>
                <a:gd name="T31" fmla="*/ 189 h 864"/>
                <a:gd name="T32" fmla="*/ 88 w 1191"/>
                <a:gd name="T33" fmla="*/ 176 h 864"/>
                <a:gd name="T34" fmla="*/ 91 w 1191"/>
                <a:gd name="T35" fmla="*/ 171 h 864"/>
                <a:gd name="T36" fmla="*/ 94 w 1191"/>
                <a:gd name="T37" fmla="*/ 170 h 864"/>
                <a:gd name="T38" fmla="*/ 96 w 1191"/>
                <a:gd name="T39" fmla="*/ 167 h 864"/>
                <a:gd name="T40" fmla="*/ 87 w 1191"/>
                <a:gd name="T41" fmla="*/ 160 h 864"/>
                <a:gd name="T42" fmla="*/ 79 w 1191"/>
                <a:gd name="T43" fmla="*/ 161 h 864"/>
                <a:gd name="T44" fmla="*/ 74 w 1191"/>
                <a:gd name="T45" fmla="*/ 163 h 864"/>
                <a:gd name="T46" fmla="*/ 66 w 1191"/>
                <a:gd name="T47" fmla="*/ 158 h 864"/>
                <a:gd name="T48" fmla="*/ 60 w 1191"/>
                <a:gd name="T49" fmla="*/ 161 h 864"/>
                <a:gd name="T50" fmla="*/ 52 w 1191"/>
                <a:gd name="T51" fmla="*/ 156 h 864"/>
                <a:gd name="T52" fmla="*/ 46 w 1191"/>
                <a:gd name="T53" fmla="*/ 152 h 864"/>
                <a:gd name="T54" fmla="*/ 66 w 1191"/>
                <a:gd name="T55" fmla="*/ 135 h 864"/>
                <a:gd name="T56" fmla="*/ 53 w 1191"/>
                <a:gd name="T57" fmla="*/ 114 h 864"/>
                <a:gd name="T58" fmla="*/ 29 w 1191"/>
                <a:gd name="T59" fmla="*/ 108 h 864"/>
                <a:gd name="T60" fmla="*/ 8 w 1191"/>
                <a:gd name="T61" fmla="*/ 101 h 864"/>
                <a:gd name="T62" fmla="*/ 26 w 1191"/>
                <a:gd name="T63" fmla="*/ 74 h 864"/>
                <a:gd name="T64" fmla="*/ 63 w 1191"/>
                <a:gd name="T65" fmla="*/ 84 h 864"/>
                <a:gd name="T66" fmla="*/ 77 w 1191"/>
                <a:gd name="T67" fmla="*/ 70 h 864"/>
                <a:gd name="T68" fmla="*/ 100 w 1191"/>
                <a:gd name="T69" fmla="*/ 52 h 864"/>
                <a:gd name="T70" fmla="*/ 124 w 1191"/>
                <a:gd name="T71" fmla="*/ 56 h 864"/>
                <a:gd name="T72" fmla="*/ 144 w 1191"/>
                <a:gd name="T73" fmla="*/ 48 h 864"/>
                <a:gd name="T74" fmla="*/ 165 w 1191"/>
                <a:gd name="T75" fmla="*/ 40 h 864"/>
                <a:gd name="T76" fmla="*/ 182 w 1191"/>
                <a:gd name="T77" fmla="*/ 27 h 864"/>
                <a:gd name="T78" fmla="*/ 200 w 1191"/>
                <a:gd name="T79" fmla="*/ 19 h 864"/>
                <a:gd name="T80" fmla="*/ 217 w 1191"/>
                <a:gd name="T81" fmla="*/ 9 h 864"/>
                <a:gd name="T82" fmla="*/ 244 w 1191"/>
                <a:gd name="T83" fmla="*/ 5 h 864"/>
                <a:gd name="T84" fmla="*/ 260 w 1191"/>
                <a:gd name="T85" fmla="*/ 18 h 864"/>
                <a:gd name="T86" fmla="*/ 252 w 1191"/>
                <a:gd name="T87" fmla="*/ 54 h 864"/>
                <a:gd name="T88" fmla="*/ 274 w 1191"/>
                <a:gd name="T89" fmla="*/ 71 h 864"/>
                <a:gd name="T90" fmla="*/ 298 w 1191"/>
                <a:gd name="T91" fmla="*/ 81 h 864"/>
                <a:gd name="T92" fmla="*/ 282 w 1191"/>
                <a:gd name="T93" fmla="*/ 108 h 864"/>
                <a:gd name="T94" fmla="*/ 260 w 1191"/>
                <a:gd name="T95" fmla="*/ 161 h 864"/>
                <a:gd name="T96" fmla="*/ 248 w 1191"/>
                <a:gd name="T97" fmla="*/ 182 h 864"/>
                <a:gd name="T98" fmla="*/ 225 w 1191"/>
                <a:gd name="T99" fmla="*/ 197 h 864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1191"/>
                <a:gd name="T151" fmla="*/ 0 h 864"/>
                <a:gd name="T152" fmla="*/ 1191 w 1191"/>
                <a:gd name="T153" fmla="*/ 864 h 864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1191" h="864">
                  <a:moveTo>
                    <a:pt x="866" y="835"/>
                  </a:moveTo>
                  <a:lnTo>
                    <a:pt x="834" y="815"/>
                  </a:lnTo>
                  <a:lnTo>
                    <a:pt x="836" y="852"/>
                  </a:lnTo>
                  <a:lnTo>
                    <a:pt x="832" y="852"/>
                  </a:lnTo>
                  <a:lnTo>
                    <a:pt x="821" y="856"/>
                  </a:lnTo>
                  <a:lnTo>
                    <a:pt x="807" y="860"/>
                  </a:lnTo>
                  <a:lnTo>
                    <a:pt x="793" y="864"/>
                  </a:lnTo>
                  <a:lnTo>
                    <a:pt x="783" y="862"/>
                  </a:lnTo>
                  <a:lnTo>
                    <a:pt x="777" y="856"/>
                  </a:lnTo>
                  <a:lnTo>
                    <a:pt x="767" y="849"/>
                  </a:lnTo>
                  <a:lnTo>
                    <a:pt x="758" y="841"/>
                  </a:lnTo>
                  <a:lnTo>
                    <a:pt x="744" y="837"/>
                  </a:lnTo>
                  <a:lnTo>
                    <a:pt x="734" y="837"/>
                  </a:lnTo>
                  <a:lnTo>
                    <a:pt x="726" y="837"/>
                  </a:lnTo>
                  <a:lnTo>
                    <a:pt x="718" y="837"/>
                  </a:lnTo>
                  <a:lnTo>
                    <a:pt x="708" y="831"/>
                  </a:lnTo>
                  <a:lnTo>
                    <a:pt x="701" y="821"/>
                  </a:lnTo>
                  <a:lnTo>
                    <a:pt x="693" y="811"/>
                  </a:lnTo>
                  <a:lnTo>
                    <a:pt x="687" y="801"/>
                  </a:lnTo>
                  <a:lnTo>
                    <a:pt x="681" y="797"/>
                  </a:lnTo>
                  <a:lnTo>
                    <a:pt x="673" y="799"/>
                  </a:lnTo>
                  <a:lnTo>
                    <a:pt x="665" y="811"/>
                  </a:lnTo>
                  <a:lnTo>
                    <a:pt x="657" y="825"/>
                  </a:lnTo>
                  <a:lnTo>
                    <a:pt x="651" y="839"/>
                  </a:lnTo>
                  <a:lnTo>
                    <a:pt x="641" y="847"/>
                  </a:lnTo>
                  <a:lnTo>
                    <a:pt x="632" y="850"/>
                  </a:lnTo>
                  <a:lnTo>
                    <a:pt x="620" y="856"/>
                  </a:lnTo>
                  <a:lnTo>
                    <a:pt x="606" y="860"/>
                  </a:lnTo>
                  <a:lnTo>
                    <a:pt x="592" y="862"/>
                  </a:lnTo>
                  <a:lnTo>
                    <a:pt x="582" y="862"/>
                  </a:lnTo>
                  <a:lnTo>
                    <a:pt x="575" y="854"/>
                  </a:lnTo>
                  <a:lnTo>
                    <a:pt x="569" y="849"/>
                  </a:lnTo>
                  <a:lnTo>
                    <a:pt x="559" y="843"/>
                  </a:lnTo>
                  <a:lnTo>
                    <a:pt x="549" y="843"/>
                  </a:lnTo>
                  <a:lnTo>
                    <a:pt x="539" y="845"/>
                  </a:lnTo>
                  <a:lnTo>
                    <a:pt x="529" y="850"/>
                  </a:lnTo>
                  <a:lnTo>
                    <a:pt x="519" y="854"/>
                  </a:lnTo>
                  <a:lnTo>
                    <a:pt x="508" y="854"/>
                  </a:lnTo>
                  <a:lnTo>
                    <a:pt x="492" y="849"/>
                  </a:lnTo>
                  <a:lnTo>
                    <a:pt x="474" y="837"/>
                  </a:lnTo>
                  <a:lnTo>
                    <a:pt x="458" y="829"/>
                  </a:lnTo>
                  <a:lnTo>
                    <a:pt x="445" y="821"/>
                  </a:lnTo>
                  <a:lnTo>
                    <a:pt x="431" y="811"/>
                  </a:lnTo>
                  <a:lnTo>
                    <a:pt x="417" y="799"/>
                  </a:lnTo>
                  <a:lnTo>
                    <a:pt x="403" y="791"/>
                  </a:lnTo>
                  <a:lnTo>
                    <a:pt x="389" y="784"/>
                  </a:lnTo>
                  <a:lnTo>
                    <a:pt x="382" y="776"/>
                  </a:lnTo>
                  <a:lnTo>
                    <a:pt x="370" y="754"/>
                  </a:lnTo>
                  <a:lnTo>
                    <a:pt x="358" y="732"/>
                  </a:lnTo>
                  <a:lnTo>
                    <a:pt x="352" y="717"/>
                  </a:lnTo>
                  <a:lnTo>
                    <a:pt x="350" y="703"/>
                  </a:lnTo>
                  <a:lnTo>
                    <a:pt x="354" y="691"/>
                  </a:lnTo>
                  <a:lnTo>
                    <a:pt x="358" y="685"/>
                  </a:lnTo>
                  <a:lnTo>
                    <a:pt x="364" y="683"/>
                  </a:lnTo>
                  <a:lnTo>
                    <a:pt x="368" y="681"/>
                  </a:lnTo>
                  <a:lnTo>
                    <a:pt x="372" y="679"/>
                  </a:lnTo>
                  <a:lnTo>
                    <a:pt x="376" y="677"/>
                  </a:lnTo>
                  <a:lnTo>
                    <a:pt x="380" y="673"/>
                  </a:lnTo>
                  <a:lnTo>
                    <a:pt x="382" y="671"/>
                  </a:lnTo>
                  <a:lnTo>
                    <a:pt x="382" y="665"/>
                  </a:lnTo>
                  <a:lnTo>
                    <a:pt x="376" y="654"/>
                  </a:lnTo>
                  <a:lnTo>
                    <a:pt x="364" y="646"/>
                  </a:lnTo>
                  <a:lnTo>
                    <a:pt x="348" y="638"/>
                  </a:lnTo>
                  <a:lnTo>
                    <a:pt x="332" y="636"/>
                  </a:lnTo>
                  <a:lnTo>
                    <a:pt x="323" y="638"/>
                  </a:lnTo>
                  <a:lnTo>
                    <a:pt x="315" y="644"/>
                  </a:lnTo>
                  <a:lnTo>
                    <a:pt x="307" y="650"/>
                  </a:lnTo>
                  <a:lnTo>
                    <a:pt x="301" y="652"/>
                  </a:lnTo>
                  <a:lnTo>
                    <a:pt x="295" y="650"/>
                  </a:lnTo>
                  <a:lnTo>
                    <a:pt x="283" y="636"/>
                  </a:lnTo>
                  <a:lnTo>
                    <a:pt x="273" y="630"/>
                  </a:lnTo>
                  <a:lnTo>
                    <a:pt x="262" y="630"/>
                  </a:lnTo>
                  <a:lnTo>
                    <a:pt x="254" y="636"/>
                  </a:lnTo>
                  <a:lnTo>
                    <a:pt x="246" y="642"/>
                  </a:lnTo>
                  <a:lnTo>
                    <a:pt x="238" y="644"/>
                  </a:lnTo>
                  <a:lnTo>
                    <a:pt x="230" y="640"/>
                  </a:lnTo>
                  <a:lnTo>
                    <a:pt x="220" y="632"/>
                  </a:lnTo>
                  <a:lnTo>
                    <a:pt x="208" y="624"/>
                  </a:lnTo>
                  <a:lnTo>
                    <a:pt x="195" y="614"/>
                  </a:lnTo>
                  <a:lnTo>
                    <a:pt x="185" y="608"/>
                  </a:lnTo>
                  <a:lnTo>
                    <a:pt x="181" y="606"/>
                  </a:lnTo>
                  <a:lnTo>
                    <a:pt x="181" y="593"/>
                  </a:lnTo>
                  <a:lnTo>
                    <a:pt x="210" y="553"/>
                  </a:lnTo>
                  <a:lnTo>
                    <a:pt x="262" y="540"/>
                  </a:lnTo>
                  <a:lnTo>
                    <a:pt x="271" y="467"/>
                  </a:lnTo>
                  <a:lnTo>
                    <a:pt x="248" y="439"/>
                  </a:lnTo>
                  <a:lnTo>
                    <a:pt x="212" y="455"/>
                  </a:lnTo>
                  <a:lnTo>
                    <a:pt x="179" y="435"/>
                  </a:lnTo>
                  <a:lnTo>
                    <a:pt x="147" y="451"/>
                  </a:lnTo>
                  <a:lnTo>
                    <a:pt x="116" y="431"/>
                  </a:lnTo>
                  <a:lnTo>
                    <a:pt x="106" y="390"/>
                  </a:lnTo>
                  <a:lnTo>
                    <a:pt x="57" y="386"/>
                  </a:lnTo>
                  <a:lnTo>
                    <a:pt x="31" y="404"/>
                  </a:lnTo>
                  <a:lnTo>
                    <a:pt x="0" y="349"/>
                  </a:lnTo>
                  <a:lnTo>
                    <a:pt x="51" y="347"/>
                  </a:lnTo>
                  <a:lnTo>
                    <a:pt x="104" y="295"/>
                  </a:lnTo>
                  <a:lnTo>
                    <a:pt x="139" y="292"/>
                  </a:lnTo>
                  <a:lnTo>
                    <a:pt x="195" y="327"/>
                  </a:lnTo>
                  <a:lnTo>
                    <a:pt x="250" y="335"/>
                  </a:lnTo>
                  <a:lnTo>
                    <a:pt x="275" y="309"/>
                  </a:lnTo>
                  <a:lnTo>
                    <a:pt x="279" y="288"/>
                  </a:lnTo>
                  <a:lnTo>
                    <a:pt x="307" y="278"/>
                  </a:lnTo>
                  <a:lnTo>
                    <a:pt x="338" y="248"/>
                  </a:lnTo>
                  <a:lnTo>
                    <a:pt x="386" y="238"/>
                  </a:lnTo>
                  <a:lnTo>
                    <a:pt x="397" y="207"/>
                  </a:lnTo>
                  <a:lnTo>
                    <a:pt x="437" y="181"/>
                  </a:lnTo>
                  <a:lnTo>
                    <a:pt x="458" y="223"/>
                  </a:lnTo>
                  <a:lnTo>
                    <a:pt x="496" y="225"/>
                  </a:lnTo>
                  <a:lnTo>
                    <a:pt x="521" y="248"/>
                  </a:lnTo>
                  <a:lnTo>
                    <a:pt x="567" y="227"/>
                  </a:lnTo>
                  <a:lnTo>
                    <a:pt x="575" y="189"/>
                  </a:lnTo>
                  <a:lnTo>
                    <a:pt x="604" y="173"/>
                  </a:lnTo>
                  <a:lnTo>
                    <a:pt x="641" y="193"/>
                  </a:lnTo>
                  <a:lnTo>
                    <a:pt x="659" y="160"/>
                  </a:lnTo>
                  <a:lnTo>
                    <a:pt x="695" y="160"/>
                  </a:lnTo>
                  <a:lnTo>
                    <a:pt x="693" y="120"/>
                  </a:lnTo>
                  <a:lnTo>
                    <a:pt x="728" y="108"/>
                  </a:lnTo>
                  <a:lnTo>
                    <a:pt x="740" y="122"/>
                  </a:lnTo>
                  <a:lnTo>
                    <a:pt x="765" y="71"/>
                  </a:lnTo>
                  <a:lnTo>
                    <a:pt x="797" y="73"/>
                  </a:lnTo>
                  <a:lnTo>
                    <a:pt x="825" y="77"/>
                  </a:lnTo>
                  <a:lnTo>
                    <a:pt x="840" y="30"/>
                  </a:lnTo>
                  <a:lnTo>
                    <a:pt x="868" y="36"/>
                  </a:lnTo>
                  <a:lnTo>
                    <a:pt x="891" y="63"/>
                  </a:lnTo>
                  <a:lnTo>
                    <a:pt x="933" y="6"/>
                  </a:lnTo>
                  <a:lnTo>
                    <a:pt x="974" y="18"/>
                  </a:lnTo>
                  <a:lnTo>
                    <a:pt x="1006" y="0"/>
                  </a:lnTo>
                  <a:lnTo>
                    <a:pt x="1039" y="10"/>
                  </a:lnTo>
                  <a:lnTo>
                    <a:pt x="1039" y="69"/>
                  </a:lnTo>
                  <a:lnTo>
                    <a:pt x="1065" y="89"/>
                  </a:lnTo>
                  <a:lnTo>
                    <a:pt x="1059" y="154"/>
                  </a:lnTo>
                  <a:lnTo>
                    <a:pt x="1006" y="215"/>
                  </a:lnTo>
                  <a:lnTo>
                    <a:pt x="1080" y="209"/>
                  </a:lnTo>
                  <a:lnTo>
                    <a:pt x="1096" y="234"/>
                  </a:lnTo>
                  <a:lnTo>
                    <a:pt x="1096" y="284"/>
                  </a:lnTo>
                  <a:lnTo>
                    <a:pt x="1134" y="258"/>
                  </a:lnTo>
                  <a:lnTo>
                    <a:pt x="1169" y="258"/>
                  </a:lnTo>
                  <a:lnTo>
                    <a:pt x="1191" y="321"/>
                  </a:lnTo>
                  <a:lnTo>
                    <a:pt x="1163" y="351"/>
                  </a:lnTo>
                  <a:lnTo>
                    <a:pt x="1167" y="408"/>
                  </a:lnTo>
                  <a:lnTo>
                    <a:pt x="1128" y="431"/>
                  </a:lnTo>
                  <a:lnTo>
                    <a:pt x="1104" y="504"/>
                  </a:lnTo>
                  <a:lnTo>
                    <a:pt x="1110" y="579"/>
                  </a:lnTo>
                  <a:lnTo>
                    <a:pt x="1039" y="642"/>
                  </a:lnTo>
                  <a:lnTo>
                    <a:pt x="1013" y="654"/>
                  </a:lnTo>
                  <a:lnTo>
                    <a:pt x="1013" y="713"/>
                  </a:lnTo>
                  <a:lnTo>
                    <a:pt x="990" y="728"/>
                  </a:lnTo>
                  <a:lnTo>
                    <a:pt x="943" y="738"/>
                  </a:lnTo>
                  <a:lnTo>
                    <a:pt x="937" y="776"/>
                  </a:lnTo>
                  <a:lnTo>
                    <a:pt x="899" y="788"/>
                  </a:lnTo>
                  <a:lnTo>
                    <a:pt x="866" y="835"/>
                  </a:lnTo>
                  <a:close/>
                </a:path>
              </a:pathLst>
            </a:custGeom>
            <a:grpFill/>
            <a:ln w="0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</a:ln>
          </p:spPr>
          <p:txBody>
            <a:bodyPr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1" name="Freeform 74"/>
            <p:cNvSpPr/>
            <p:nvPr/>
          </p:nvSpPr>
          <p:spPr bwMode="gray">
            <a:xfrm>
              <a:off x="2755" y="3269"/>
              <a:ext cx="596" cy="432"/>
            </a:xfrm>
            <a:custGeom>
              <a:avLst/>
              <a:gdLst>
                <a:gd name="T0" fmla="*/ 209 w 1191"/>
                <a:gd name="T1" fmla="*/ 213 h 864"/>
                <a:gd name="T2" fmla="*/ 202 w 1191"/>
                <a:gd name="T3" fmla="*/ 215 h 864"/>
                <a:gd name="T4" fmla="*/ 195 w 1191"/>
                <a:gd name="T5" fmla="*/ 214 h 864"/>
                <a:gd name="T6" fmla="*/ 186 w 1191"/>
                <a:gd name="T7" fmla="*/ 210 h 864"/>
                <a:gd name="T8" fmla="*/ 180 w 1191"/>
                <a:gd name="T9" fmla="*/ 210 h 864"/>
                <a:gd name="T10" fmla="*/ 174 w 1191"/>
                <a:gd name="T11" fmla="*/ 203 h 864"/>
                <a:gd name="T12" fmla="*/ 169 w 1191"/>
                <a:gd name="T13" fmla="*/ 200 h 864"/>
                <a:gd name="T14" fmla="*/ 163 w 1191"/>
                <a:gd name="T15" fmla="*/ 210 h 864"/>
                <a:gd name="T16" fmla="*/ 155 w 1191"/>
                <a:gd name="T17" fmla="*/ 214 h 864"/>
                <a:gd name="T18" fmla="*/ 146 w 1191"/>
                <a:gd name="T19" fmla="*/ 216 h 864"/>
                <a:gd name="T20" fmla="*/ 140 w 1191"/>
                <a:gd name="T21" fmla="*/ 211 h 864"/>
                <a:gd name="T22" fmla="*/ 133 w 1191"/>
                <a:gd name="T23" fmla="*/ 213 h 864"/>
                <a:gd name="T24" fmla="*/ 123 w 1191"/>
                <a:gd name="T25" fmla="*/ 213 h 864"/>
                <a:gd name="T26" fmla="*/ 112 w 1191"/>
                <a:gd name="T27" fmla="*/ 206 h 864"/>
                <a:gd name="T28" fmla="*/ 101 w 1191"/>
                <a:gd name="T29" fmla="*/ 198 h 864"/>
                <a:gd name="T30" fmla="*/ 93 w 1191"/>
                <a:gd name="T31" fmla="*/ 189 h 864"/>
                <a:gd name="T32" fmla="*/ 88 w 1191"/>
                <a:gd name="T33" fmla="*/ 176 h 864"/>
                <a:gd name="T34" fmla="*/ 91 w 1191"/>
                <a:gd name="T35" fmla="*/ 171 h 864"/>
                <a:gd name="T36" fmla="*/ 94 w 1191"/>
                <a:gd name="T37" fmla="*/ 170 h 864"/>
                <a:gd name="T38" fmla="*/ 96 w 1191"/>
                <a:gd name="T39" fmla="*/ 167 h 864"/>
                <a:gd name="T40" fmla="*/ 87 w 1191"/>
                <a:gd name="T41" fmla="*/ 160 h 864"/>
                <a:gd name="T42" fmla="*/ 79 w 1191"/>
                <a:gd name="T43" fmla="*/ 161 h 864"/>
                <a:gd name="T44" fmla="*/ 74 w 1191"/>
                <a:gd name="T45" fmla="*/ 163 h 864"/>
                <a:gd name="T46" fmla="*/ 66 w 1191"/>
                <a:gd name="T47" fmla="*/ 158 h 864"/>
                <a:gd name="T48" fmla="*/ 60 w 1191"/>
                <a:gd name="T49" fmla="*/ 161 h 864"/>
                <a:gd name="T50" fmla="*/ 52 w 1191"/>
                <a:gd name="T51" fmla="*/ 156 h 864"/>
                <a:gd name="T52" fmla="*/ 46 w 1191"/>
                <a:gd name="T53" fmla="*/ 152 h 864"/>
                <a:gd name="T54" fmla="*/ 66 w 1191"/>
                <a:gd name="T55" fmla="*/ 135 h 864"/>
                <a:gd name="T56" fmla="*/ 53 w 1191"/>
                <a:gd name="T57" fmla="*/ 114 h 864"/>
                <a:gd name="T58" fmla="*/ 29 w 1191"/>
                <a:gd name="T59" fmla="*/ 108 h 864"/>
                <a:gd name="T60" fmla="*/ 8 w 1191"/>
                <a:gd name="T61" fmla="*/ 101 h 864"/>
                <a:gd name="T62" fmla="*/ 26 w 1191"/>
                <a:gd name="T63" fmla="*/ 74 h 864"/>
                <a:gd name="T64" fmla="*/ 63 w 1191"/>
                <a:gd name="T65" fmla="*/ 84 h 864"/>
                <a:gd name="T66" fmla="*/ 77 w 1191"/>
                <a:gd name="T67" fmla="*/ 70 h 864"/>
                <a:gd name="T68" fmla="*/ 100 w 1191"/>
                <a:gd name="T69" fmla="*/ 52 h 864"/>
                <a:gd name="T70" fmla="*/ 124 w 1191"/>
                <a:gd name="T71" fmla="*/ 56 h 864"/>
                <a:gd name="T72" fmla="*/ 144 w 1191"/>
                <a:gd name="T73" fmla="*/ 48 h 864"/>
                <a:gd name="T74" fmla="*/ 165 w 1191"/>
                <a:gd name="T75" fmla="*/ 40 h 864"/>
                <a:gd name="T76" fmla="*/ 182 w 1191"/>
                <a:gd name="T77" fmla="*/ 27 h 864"/>
                <a:gd name="T78" fmla="*/ 200 w 1191"/>
                <a:gd name="T79" fmla="*/ 19 h 864"/>
                <a:gd name="T80" fmla="*/ 217 w 1191"/>
                <a:gd name="T81" fmla="*/ 9 h 864"/>
                <a:gd name="T82" fmla="*/ 244 w 1191"/>
                <a:gd name="T83" fmla="*/ 5 h 864"/>
                <a:gd name="T84" fmla="*/ 260 w 1191"/>
                <a:gd name="T85" fmla="*/ 18 h 864"/>
                <a:gd name="T86" fmla="*/ 252 w 1191"/>
                <a:gd name="T87" fmla="*/ 54 h 864"/>
                <a:gd name="T88" fmla="*/ 274 w 1191"/>
                <a:gd name="T89" fmla="*/ 71 h 864"/>
                <a:gd name="T90" fmla="*/ 298 w 1191"/>
                <a:gd name="T91" fmla="*/ 81 h 864"/>
                <a:gd name="T92" fmla="*/ 282 w 1191"/>
                <a:gd name="T93" fmla="*/ 108 h 864"/>
                <a:gd name="T94" fmla="*/ 260 w 1191"/>
                <a:gd name="T95" fmla="*/ 161 h 864"/>
                <a:gd name="T96" fmla="*/ 248 w 1191"/>
                <a:gd name="T97" fmla="*/ 182 h 864"/>
                <a:gd name="T98" fmla="*/ 225 w 1191"/>
                <a:gd name="T99" fmla="*/ 197 h 864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1191"/>
                <a:gd name="T151" fmla="*/ 0 h 864"/>
                <a:gd name="T152" fmla="*/ 1191 w 1191"/>
                <a:gd name="T153" fmla="*/ 864 h 864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1191" h="864">
                  <a:moveTo>
                    <a:pt x="866" y="835"/>
                  </a:moveTo>
                  <a:lnTo>
                    <a:pt x="834" y="815"/>
                  </a:lnTo>
                  <a:lnTo>
                    <a:pt x="836" y="852"/>
                  </a:lnTo>
                  <a:lnTo>
                    <a:pt x="832" y="852"/>
                  </a:lnTo>
                  <a:lnTo>
                    <a:pt x="821" y="856"/>
                  </a:lnTo>
                  <a:lnTo>
                    <a:pt x="807" y="860"/>
                  </a:lnTo>
                  <a:lnTo>
                    <a:pt x="793" y="864"/>
                  </a:lnTo>
                  <a:lnTo>
                    <a:pt x="783" y="862"/>
                  </a:lnTo>
                  <a:lnTo>
                    <a:pt x="777" y="856"/>
                  </a:lnTo>
                  <a:lnTo>
                    <a:pt x="767" y="849"/>
                  </a:lnTo>
                  <a:lnTo>
                    <a:pt x="758" y="841"/>
                  </a:lnTo>
                  <a:lnTo>
                    <a:pt x="744" y="837"/>
                  </a:lnTo>
                  <a:lnTo>
                    <a:pt x="734" y="837"/>
                  </a:lnTo>
                  <a:lnTo>
                    <a:pt x="726" y="837"/>
                  </a:lnTo>
                  <a:lnTo>
                    <a:pt x="718" y="837"/>
                  </a:lnTo>
                  <a:lnTo>
                    <a:pt x="708" y="831"/>
                  </a:lnTo>
                  <a:lnTo>
                    <a:pt x="701" y="821"/>
                  </a:lnTo>
                  <a:lnTo>
                    <a:pt x="693" y="811"/>
                  </a:lnTo>
                  <a:lnTo>
                    <a:pt x="687" y="801"/>
                  </a:lnTo>
                  <a:lnTo>
                    <a:pt x="681" y="797"/>
                  </a:lnTo>
                  <a:lnTo>
                    <a:pt x="673" y="799"/>
                  </a:lnTo>
                  <a:lnTo>
                    <a:pt x="665" y="811"/>
                  </a:lnTo>
                  <a:lnTo>
                    <a:pt x="657" y="825"/>
                  </a:lnTo>
                  <a:lnTo>
                    <a:pt x="651" y="839"/>
                  </a:lnTo>
                  <a:lnTo>
                    <a:pt x="641" y="847"/>
                  </a:lnTo>
                  <a:lnTo>
                    <a:pt x="632" y="850"/>
                  </a:lnTo>
                  <a:lnTo>
                    <a:pt x="620" y="856"/>
                  </a:lnTo>
                  <a:lnTo>
                    <a:pt x="606" y="860"/>
                  </a:lnTo>
                  <a:lnTo>
                    <a:pt x="592" y="862"/>
                  </a:lnTo>
                  <a:lnTo>
                    <a:pt x="582" y="862"/>
                  </a:lnTo>
                  <a:lnTo>
                    <a:pt x="575" y="854"/>
                  </a:lnTo>
                  <a:lnTo>
                    <a:pt x="569" y="849"/>
                  </a:lnTo>
                  <a:lnTo>
                    <a:pt x="559" y="843"/>
                  </a:lnTo>
                  <a:lnTo>
                    <a:pt x="549" y="843"/>
                  </a:lnTo>
                  <a:lnTo>
                    <a:pt x="539" y="845"/>
                  </a:lnTo>
                  <a:lnTo>
                    <a:pt x="529" y="850"/>
                  </a:lnTo>
                  <a:lnTo>
                    <a:pt x="519" y="854"/>
                  </a:lnTo>
                  <a:lnTo>
                    <a:pt x="508" y="854"/>
                  </a:lnTo>
                  <a:lnTo>
                    <a:pt x="492" y="849"/>
                  </a:lnTo>
                  <a:lnTo>
                    <a:pt x="474" y="837"/>
                  </a:lnTo>
                  <a:lnTo>
                    <a:pt x="458" y="829"/>
                  </a:lnTo>
                  <a:lnTo>
                    <a:pt x="445" y="821"/>
                  </a:lnTo>
                  <a:lnTo>
                    <a:pt x="431" y="811"/>
                  </a:lnTo>
                  <a:lnTo>
                    <a:pt x="417" y="799"/>
                  </a:lnTo>
                  <a:lnTo>
                    <a:pt x="403" y="791"/>
                  </a:lnTo>
                  <a:lnTo>
                    <a:pt x="389" y="784"/>
                  </a:lnTo>
                  <a:lnTo>
                    <a:pt x="382" y="776"/>
                  </a:lnTo>
                  <a:lnTo>
                    <a:pt x="370" y="754"/>
                  </a:lnTo>
                  <a:lnTo>
                    <a:pt x="358" y="732"/>
                  </a:lnTo>
                  <a:lnTo>
                    <a:pt x="352" y="717"/>
                  </a:lnTo>
                  <a:lnTo>
                    <a:pt x="350" y="703"/>
                  </a:lnTo>
                  <a:lnTo>
                    <a:pt x="354" y="691"/>
                  </a:lnTo>
                  <a:lnTo>
                    <a:pt x="358" y="685"/>
                  </a:lnTo>
                  <a:lnTo>
                    <a:pt x="364" y="683"/>
                  </a:lnTo>
                  <a:lnTo>
                    <a:pt x="368" y="681"/>
                  </a:lnTo>
                  <a:lnTo>
                    <a:pt x="372" y="679"/>
                  </a:lnTo>
                  <a:lnTo>
                    <a:pt x="376" y="677"/>
                  </a:lnTo>
                  <a:lnTo>
                    <a:pt x="380" y="673"/>
                  </a:lnTo>
                  <a:lnTo>
                    <a:pt x="382" y="671"/>
                  </a:lnTo>
                  <a:lnTo>
                    <a:pt x="382" y="665"/>
                  </a:lnTo>
                  <a:lnTo>
                    <a:pt x="376" y="654"/>
                  </a:lnTo>
                  <a:lnTo>
                    <a:pt x="364" y="646"/>
                  </a:lnTo>
                  <a:lnTo>
                    <a:pt x="348" y="638"/>
                  </a:lnTo>
                  <a:lnTo>
                    <a:pt x="332" y="636"/>
                  </a:lnTo>
                  <a:lnTo>
                    <a:pt x="323" y="638"/>
                  </a:lnTo>
                  <a:lnTo>
                    <a:pt x="315" y="644"/>
                  </a:lnTo>
                  <a:lnTo>
                    <a:pt x="307" y="650"/>
                  </a:lnTo>
                  <a:lnTo>
                    <a:pt x="301" y="652"/>
                  </a:lnTo>
                  <a:lnTo>
                    <a:pt x="295" y="650"/>
                  </a:lnTo>
                  <a:lnTo>
                    <a:pt x="283" y="636"/>
                  </a:lnTo>
                  <a:lnTo>
                    <a:pt x="273" y="630"/>
                  </a:lnTo>
                  <a:lnTo>
                    <a:pt x="262" y="630"/>
                  </a:lnTo>
                  <a:lnTo>
                    <a:pt x="254" y="636"/>
                  </a:lnTo>
                  <a:lnTo>
                    <a:pt x="246" y="642"/>
                  </a:lnTo>
                  <a:lnTo>
                    <a:pt x="238" y="644"/>
                  </a:lnTo>
                  <a:lnTo>
                    <a:pt x="230" y="640"/>
                  </a:lnTo>
                  <a:lnTo>
                    <a:pt x="220" y="632"/>
                  </a:lnTo>
                  <a:lnTo>
                    <a:pt x="208" y="624"/>
                  </a:lnTo>
                  <a:lnTo>
                    <a:pt x="195" y="614"/>
                  </a:lnTo>
                  <a:lnTo>
                    <a:pt x="185" y="608"/>
                  </a:lnTo>
                  <a:lnTo>
                    <a:pt x="181" y="606"/>
                  </a:lnTo>
                  <a:lnTo>
                    <a:pt x="181" y="593"/>
                  </a:lnTo>
                  <a:lnTo>
                    <a:pt x="210" y="553"/>
                  </a:lnTo>
                  <a:lnTo>
                    <a:pt x="262" y="540"/>
                  </a:lnTo>
                  <a:lnTo>
                    <a:pt x="271" y="467"/>
                  </a:lnTo>
                  <a:lnTo>
                    <a:pt x="248" y="439"/>
                  </a:lnTo>
                  <a:lnTo>
                    <a:pt x="212" y="455"/>
                  </a:lnTo>
                  <a:lnTo>
                    <a:pt x="179" y="435"/>
                  </a:lnTo>
                  <a:lnTo>
                    <a:pt x="147" y="451"/>
                  </a:lnTo>
                  <a:lnTo>
                    <a:pt x="116" y="431"/>
                  </a:lnTo>
                  <a:lnTo>
                    <a:pt x="106" y="390"/>
                  </a:lnTo>
                  <a:lnTo>
                    <a:pt x="57" y="386"/>
                  </a:lnTo>
                  <a:lnTo>
                    <a:pt x="31" y="404"/>
                  </a:lnTo>
                  <a:lnTo>
                    <a:pt x="0" y="349"/>
                  </a:lnTo>
                  <a:lnTo>
                    <a:pt x="51" y="347"/>
                  </a:lnTo>
                  <a:lnTo>
                    <a:pt x="104" y="295"/>
                  </a:lnTo>
                  <a:lnTo>
                    <a:pt x="139" y="292"/>
                  </a:lnTo>
                  <a:lnTo>
                    <a:pt x="195" y="327"/>
                  </a:lnTo>
                  <a:lnTo>
                    <a:pt x="250" y="335"/>
                  </a:lnTo>
                  <a:lnTo>
                    <a:pt x="275" y="309"/>
                  </a:lnTo>
                  <a:lnTo>
                    <a:pt x="279" y="288"/>
                  </a:lnTo>
                  <a:lnTo>
                    <a:pt x="307" y="278"/>
                  </a:lnTo>
                  <a:lnTo>
                    <a:pt x="338" y="248"/>
                  </a:lnTo>
                  <a:lnTo>
                    <a:pt x="386" y="238"/>
                  </a:lnTo>
                  <a:lnTo>
                    <a:pt x="397" y="207"/>
                  </a:lnTo>
                  <a:lnTo>
                    <a:pt x="437" y="181"/>
                  </a:lnTo>
                  <a:lnTo>
                    <a:pt x="458" y="223"/>
                  </a:lnTo>
                  <a:lnTo>
                    <a:pt x="496" y="225"/>
                  </a:lnTo>
                  <a:lnTo>
                    <a:pt x="521" y="248"/>
                  </a:lnTo>
                  <a:lnTo>
                    <a:pt x="567" y="227"/>
                  </a:lnTo>
                  <a:lnTo>
                    <a:pt x="575" y="189"/>
                  </a:lnTo>
                  <a:lnTo>
                    <a:pt x="604" y="173"/>
                  </a:lnTo>
                  <a:lnTo>
                    <a:pt x="641" y="193"/>
                  </a:lnTo>
                  <a:lnTo>
                    <a:pt x="659" y="160"/>
                  </a:lnTo>
                  <a:lnTo>
                    <a:pt x="695" y="160"/>
                  </a:lnTo>
                  <a:lnTo>
                    <a:pt x="693" y="120"/>
                  </a:lnTo>
                  <a:lnTo>
                    <a:pt x="728" y="108"/>
                  </a:lnTo>
                  <a:lnTo>
                    <a:pt x="740" y="122"/>
                  </a:lnTo>
                  <a:lnTo>
                    <a:pt x="765" y="71"/>
                  </a:lnTo>
                  <a:lnTo>
                    <a:pt x="797" y="73"/>
                  </a:lnTo>
                  <a:lnTo>
                    <a:pt x="825" y="77"/>
                  </a:lnTo>
                  <a:lnTo>
                    <a:pt x="840" y="30"/>
                  </a:lnTo>
                  <a:lnTo>
                    <a:pt x="868" y="36"/>
                  </a:lnTo>
                  <a:lnTo>
                    <a:pt x="891" y="63"/>
                  </a:lnTo>
                  <a:lnTo>
                    <a:pt x="933" y="6"/>
                  </a:lnTo>
                  <a:lnTo>
                    <a:pt x="974" y="18"/>
                  </a:lnTo>
                  <a:lnTo>
                    <a:pt x="1006" y="0"/>
                  </a:lnTo>
                  <a:lnTo>
                    <a:pt x="1039" y="10"/>
                  </a:lnTo>
                  <a:lnTo>
                    <a:pt x="1039" y="69"/>
                  </a:lnTo>
                  <a:lnTo>
                    <a:pt x="1065" y="89"/>
                  </a:lnTo>
                  <a:lnTo>
                    <a:pt x="1059" y="154"/>
                  </a:lnTo>
                  <a:lnTo>
                    <a:pt x="1006" y="215"/>
                  </a:lnTo>
                  <a:lnTo>
                    <a:pt x="1080" y="209"/>
                  </a:lnTo>
                  <a:lnTo>
                    <a:pt x="1096" y="234"/>
                  </a:lnTo>
                  <a:lnTo>
                    <a:pt x="1096" y="284"/>
                  </a:lnTo>
                  <a:lnTo>
                    <a:pt x="1134" y="258"/>
                  </a:lnTo>
                  <a:lnTo>
                    <a:pt x="1169" y="258"/>
                  </a:lnTo>
                  <a:lnTo>
                    <a:pt x="1191" y="321"/>
                  </a:lnTo>
                  <a:lnTo>
                    <a:pt x="1163" y="351"/>
                  </a:lnTo>
                  <a:lnTo>
                    <a:pt x="1167" y="408"/>
                  </a:lnTo>
                  <a:lnTo>
                    <a:pt x="1128" y="431"/>
                  </a:lnTo>
                  <a:lnTo>
                    <a:pt x="1104" y="504"/>
                  </a:lnTo>
                  <a:lnTo>
                    <a:pt x="1110" y="579"/>
                  </a:lnTo>
                  <a:lnTo>
                    <a:pt x="1039" y="642"/>
                  </a:lnTo>
                  <a:lnTo>
                    <a:pt x="1013" y="654"/>
                  </a:lnTo>
                  <a:lnTo>
                    <a:pt x="1013" y="713"/>
                  </a:lnTo>
                  <a:lnTo>
                    <a:pt x="990" y="728"/>
                  </a:lnTo>
                  <a:lnTo>
                    <a:pt x="943" y="738"/>
                  </a:lnTo>
                  <a:lnTo>
                    <a:pt x="937" y="776"/>
                  </a:lnTo>
                  <a:lnTo>
                    <a:pt x="899" y="788"/>
                  </a:lnTo>
                  <a:lnTo>
                    <a:pt x="866" y="835"/>
                  </a:lnTo>
                </a:path>
              </a:pathLst>
            </a:custGeom>
            <a:solidFill>
              <a:srgbClr val="003269"/>
            </a:solidFill>
            <a:ln w="6350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</a:ln>
          </p:spPr>
          <p:txBody>
            <a:bodyPr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2" name="Freeform 75"/>
            <p:cNvSpPr/>
            <p:nvPr/>
          </p:nvSpPr>
          <p:spPr bwMode="gray">
            <a:xfrm>
              <a:off x="3116" y="3813"/>
              <a:ext cx="195" cy="172"/>
            </a:xfrm>
            <a:custGeom>
              <a:avLst/>
              <a:gdLst>
                <a:gd name="T0" fmla="*/ 20 w 392"/>
                <a:gd name="T1" fmla="*/ 19 h 344"/>
                <a:gd name="T2" fmla="*/ 17 w 392"/>
                <a:gd name="T3" fmla="*/ 21 h 344"/>
                <a:gd name="T4" fmla="*/ 11 w 392"/>
                <a:gd name="T5" fmla="*/ 27 h 344"/>
                <a:gd name="T6" fmla="*/ 5 w 392"/>
                <a:gd name="T7" fmla="*/ 35 h 344"/>
                <a:gd name="T8" fmla="*/ 1 w 392"/>
                <a:gd name="T9" fmla="*/ 40 h 344"/>
                <a:gd name="T10" fmla="*/ 0 w 392"/>
                <a:gd name="T11" fmla="*/ 50 h 344"/>
                <a:gd name="T12" fmla="*/ 1 w 392"/>
                <a:gd name="T13" fmla="*/ 63 h 344"/>
                <a:gd name="T14" fmla="*/ 5 w 392"/>
                <a:gd name="T15" fmla="*/ 72 h 344"/>
                <a:gd name="T16" fmla="*/ 12 w 392"/>
                <a:gd name="T17" fmla="*/ 78 h 344"/>
                <a:gd name="T18" fmla="*/ 22 w 392"/>
                <a:gd name="T19" fmla="*/ 80 h 344"/>
                <a:gd name="T20" fmla="*/ 28 w 392"/>
                <a:gd name="T21" fmla="*/ 80 h 344"/>
                <a:gd name="T22" fmla="*/ 33 w 392"/>
                <a:gd name="T23" fmla="*/ 81 h 344"/>
                <a:gd name="T24" fmla="*/ 41 w 392"/>
                <a:gd name="T25" fmla="*/ 86 h 344"/>
                <a:gd name="T26" fmla="*/ 46 w 392"/>
                <a:gd name="T27" fmla="*/ 85 h 344"/>
                <a:gd name="T28" fmla="*/ 49 w 392"/>
                <a:gd name="T29" fmla="*/ 80 h 344"/>
                <a:gd name="T30" fmla="*/ 53 w 392"/>
                <a:gd name="T31" fmla="*/ 74 h 344"/>
                <a:gd name="T32" fmla="*/ 59 w 392"/>
                <a:gd name="T33" fmla="*/ 73 h 344"/>
                <a:gd name="T34" fmla="*/ 64 w 392"/>
                <a:gd name="T35" fmla="*/ 69 h 344"/>
                <a:gd name="T36" fmla="*/ 69 w 392"/>
                <a:gd name="T37" fmla="*/ 63 h 344"/>
                <a:gd name="T38" fmla="*/ 76 w 392"/>
                <a:gd name="T39" fmla="*/ 59 h 344"/>
                <a:gd name="T40" fmla="*/ 79 w 392"/>
                <a:gd name="T41" fmla="*/ 52 h 344"/>
                <a:gd name="T42" fmla="*/ 80 w 392"/>
                <a:gd name="T43" fmla="*/ 43 h 344"/>
                <a:gd name="T44" fmla="*/ 85 w 392"/>
                <a:gd name="T45" fmla="*/ 28 h 344"/>
                <a:gd name="T46" fmla="*/ 90 w 392"/>
                <a:gd name="T47" fmla="*/ 21 h 344"/>
                <a:gd name="T48" fmla="*/ 94 w 392"/>
                <a:gd name="T49" fmla="*/ 19 h 344"/>
                <a:gd name="T50" fmla="*/ 97 w 392"/>
                <a:gd name="T51" fmla="*/ 15 h 344"/>
                <a:gd name="T52" fmla="*/ 97 w 392"/>
                <a:gd name="T53" fmla="*/ 9 h 344"/>
                <a:gd name="T54" fmla="*/ 95 w 392"/>
                <a:gd name="T55" fmla="*/ 3 h 344"/>
                <a:gd name="T56" fmla="*/ 88 w 392"/>
                <a:gd name="T57" fmla="*/ 1 h 344"/>
                <a:gd name="T58" fmla="*/ 75 w 392"/>
                <a:gd name="T59" fmla="*/ 1 h 344"/>
                <a:gd name="T60" fmla="*/ 64 w 392"/>
                <a:gd name="T61" fmla="*/ 3 h 344"/>
                <a:gd name="T62" fmla="*/ 55 w 392"/>
                <a:gd name="T63" fmla="*/ 5 h 344"/>
                <a:gd name="T64" fmla="*/ 45 w 392"/>
                <a:gd name="T65" fmla="*/ 7 h 344"/>
                <a:gd name="T66" fmla="*/ 38 w 392"/>
                <a:gd name="T67" fmla="*/ 8 h 344"/>
                <a:gd name="T68" fmla="*/ 33 w 392"/>
                <a:gd name="T69" fmla="*/ 11 h 344"/>
                <a:gd name="T70" fmla="*/ 28 w 392"/>
                <a:gd name="T71" fmla="*/ 12 h 344"/>
                <a:gd name="T72" fmla="*/ 23 w 392"/>
                <a:gd name="T73" fmla="*/ 12 h 344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392"/>
                <a:gd name="T112" fmla="*/ 0 h 344"/>
                <a:gd name="T113" fmla="*/ 392 w 392"/>
                <a:gd name="T114" fmla="*/ 344 h 344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392" h="344">
                  <a:moveTo>
                    <a:pt x="87" y="51"/>
                  </a:moveTo>
                  <a:lnTo>
                    <a:pt x="83" y="74"/>
                  </a:lnTo>
                  <a:lnTo>
                    <a:pt x="79" y="76"/>
                  </a:lnTo>
                  <a:lnTo>
                    <a:pt x="71" y="84"/>
                  </a:lnTo>
                  <a:lnTo>
                    <a:pt x="59" y="96"/>
                  </a:lnTo>
                  <a:lnTo>
                    <a:pt x="45" y="108"/>
                  </a:lnTo>
                  <a:lnTo>
                    <a:pt x="32" y="124"/>
                  </a:lnTo>
                  <a:lnTo>
                    <a:pt x="20" y="137"/>
                  </a:lnTo>
                  <a:lnTo>
                    <a:pt x="10" y="149"/>
                  </a:lnTo>
                  <a:lnTo>
                    <a:pt x="4" y="159"/>
                  </a:lnTo>
                  <a:lnTo>
                    <a:pt x="0" y="175"/>
                  </a:lnTo>
                  <a:lnTo>
                    <a:pt x="0" y="200"/>
                  </a:lnTo>
                  <a:lnTo>
                    <a:pt x="2" y="228"/>
                  </a:lnTo>
                  <a:lnTo>
                    <a:pt x="6" y="254"/>
                  </a:lnTo>
                  <a:lnTo>
                    <a:pt x="12" y="271"/>
                  </a:lnTo>
                  <a:lnTo>
                    <a:pt x="22" y="287"/>
                  </a:lnTo>
                  <a:lnTo>
                    <a:pt x="36" y="299"/>
                  </a:lnTo>
                  <a:lnTo>
                    <a:pt x="51" y="309"/>
                  </a:lnTo>
                  <a:lnTo>
                    <a:pt x="73" y="317"/>
                  </a:lnTo>
                  <a:lnTo>
                    <a:pt x="91" y="318"/>
                  </a:lnTo>
                  <a:lnTo>
                    <a:pt x="103" y="318"/>
                  </a:lnTo>
                  <a:lnTo>
                    <a:pt x="112" y="318"/>
                  </a:lnTo>
                  <a:lnTo>
                    <a:pt x="122" y="318"/>
                  </a:lnTo>
                  <a:lnTo>
                    <a:pt x="134" y="324"/>
                  </a:lnTo>
                  <a:lnTo>
                    <a:pt x="152" y="334"/>
                  </a:lnTo>
                  <a:lnTo>
                    <a:pt x="164" y="342"/>
                  </a:lnTo>
                  <a:lnTo>
                    <a:pt x="175" y="344"/>
                  </a:lnTo>
                  <a:lnTo>
                    <a:pt x="185" y="338"/>
                  </a:lnTo>
                  <a:lnTo>
                    <a:pt x="193" y="328"/>
                  </a:lnTo>
                  <a:lnTo>
                    <a:pt x="199" y="317"/>
                  </a:lnTo>
                  <a:lnTo>
                    <a:pt x="205" y="305"/>
                  </a:lnTo>
                  <a:lnTo>
                    <a:pt x="213" y="295"/>
                  </a:lnTo>
                  <a:lnTo>
                    <a:pt x="225" y="293"/>
                  </a:lnTo>
                  <a:lnTo>
                    <a:pt x="240" y="289"/>
                  </a:lnTo>
                  <a:lnTo>
                    <a:pt x="252" y="283"/>
                  </a:lnTo>
                  <a:lnTo>
                    <a:pt x="260" y="275"/>
                  </a:lnTo>
                  <a:lnTo>
                    <a:pt x="268" y="263"/>
                  </a:lnTo>
                  <a:lnTo>
                    <a:pt x="280" y="252"/>
                  </a:lnTo>
                  <a:lnTo>
                    <a:pt x="292" y="246"/>
                  </a:lnTo>
                  <a:lnTo>
                    <a:pt x="305" y="238"/>
                  </a:lnTo>
                  <a:lnTo>
                    <a:pt x="315" y="224"/>
                  </a:lnTo>
                  <a:lnTo>
                    <a:pt x="319" y="208"/>
                  </a:lnTo>
                  <a:lnTo>
                    <a:pt x="321" y="189"/>
                  </a:lnTo>
                  <a:lnTo>
                    <a:pt x="323" y="169"/>
                  </a:lnTo>
                  <a:lnTo>
                    <a:pt x="331" y="139"/>
                  </a:lnTo>
                  <a:lnTo>
                    <a:pt x="343" y="112"/>
                  </a:lnTo>
                  <a:lnTo>
                    <a:pt x="355" y="92"/>
                  </a:lnTo>
                  <a:lnTo>
                    <a:pt x="362" y="84"/>
                  </a:lnTo>
                  <a:lnTo>
                    <a:pt x="372" y="80"/>
                  </a:lnTo>
                  <a:lnTo>
                    <a:pt x="380" y="76"/>
                  </a:lnTo>
                  <a:lnTo>
                    <a:pt x="388" y="70"/>
                  </a:lnTo>
                  <a:lnTo>
                    <a:pt x="392" y="61"/>
                  </a:lnTo>
                  <a:lnTo>
                    <a:pt x="392" y="51"/>
                  </a:lnTo>
                  <a:lnTo>
                    <a:pt x="390" y="35"/>
                  </a:lnTo>
                  <a:lnTo>
                    <a:pt x="390" y="23"/>
                  </a:lnTo>
                  <a:lnTo>
                    <a:pt x="384" y="13"/>
                  </a:lnTo>
                  <a:lnTo>
                    <a:pt x="374" y="8"/>
                  </a:lnTo>
                  <a:lnTo>
                    <a:pt x="356" y="2"/>
                  </a:lnTo>
                  <a:lnTo>
                    <a:pt x="327" y="0"/>
                  </a:lnTo>
                  <a:lnTo>
                    <a:pt x="301" y="4"/>
                  </a:lnTo>
                  <a:lnTo>
                    <a:pt x="280" y="9"/>
                  </a:lnTo>
                  <a:lnTo>
                    <a:pt x="260" y="13"/>
                  </a:lnTo>
                  <a:lnTo>
                    <a:pt x="240" y="15"/>
                  </a:lnTo>
                  <a:lnTo>
                    <a:pt x="221" y="21"/>
                  </a:lnTo>
                  <a:lnTo>
                    <a:pt x="201" y="27"/>
                  </a:lnTo>
                  <a:lnTo>
                    <a:pt x="181" y="27"/>
                  </a:lnTo>
                  <a:lnTo>
                    <a:pt x="166" y="27"/>
                  </a:lnTo>
                  <a:lnTo>
                    <a:pt x="154" y="31"/>
                  </a:lnTo>
                  <a:lnTo>
                    <a:pt x="142" y="39"/>
                  </a:lnTo>
                  <a:lnTo>
                    <a:pt x="134" y="45"/>
                  </a:lnTo>
                  <a:lnTo>
                    <a:pt x="126" y="49"/>
                  </a:lnTo>
                  <a:lnTo>
                    <a:pt x="114" y="49"/>
                  </a:lnTo>
                  <a:lnTo>
                    <a:pt x="103" y="49"/>
                  </a:lnTo>
                  <a:lnTo>
                    <a:pt x="93" y="49"/>
                  </a:lnTo>
                  <a:lnTo>
                    <a:pt x="87" y="51"/>
                  </a:lnTo>
                  <a:close/>
                </a:path>
              </a:pathLst>
            </a:custGeom>
            <a:grpFill/>
            <a:ln w="0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</a:ln>
          </p:spPr>
          <p:txBody>
            <a:bodyPr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3" name="Freeform 76"/>
            <p:cNvSpPr/>
            <p:nvPr/>
          </p:nvSpPr>
          <p:spPr bwMode="gray">
            <a:xfrm>
              <a:off x="3116" y="3813"/>
              <a:ext cx="195" cy="172"/>
            </a:xfrm>
            <a:custGeom>
              <a:avLst/>
              <a:gdLst>
                <a:gd name="T0" fmla="*/ 20 w 392"/>
                <a:gd name="T1" fmla="*/ 19 h 344"/>
                <a:gd name="T2" fmla="*/ 17 w 392"/>
                <a:gd name="T3" fmla="*/ 21 h 344"/>
                <a:gd name="T4" fmla="*/ 11 w 392"/>
                <a:gd name="T5" fmla="*/ 27 h 344"/>
                <a:gd name="T6" fmla="*/ 5 w 392"/>
                <a:gd name="T7" fmla="*/ 35 h 344"/>
                <a:gd name="T8" fmla="*/ 1 w 392"/>
                <a:gd name="T9" fmla="*/ 40 h 344"/>
                <a:gd name="T10" fmla="*/ 0 w 392"/>
                <a:gd name="T11" fmla="*/ 50 h 344"/>
                <a:gd name="T12" fmla="*/ 1 w 392"/>
                <a:gd name="T13" fmla="*/ 63 h 344"/>
                <a:gd name="T14" fmla="*/ 5 w 392"/>
                <a:gd name="T15" fmla="*/ 72 h 344"/>
                <a:gd name="T16" fmla="*/ 12 w 392"/>
                <a:gd name="T17" fmla="*/ 78 h 344"/>
                <a:gd name="T18" fmla="*/ 22 w 392"/>
                <a:gd name="T19" fmla="*/ 80 h 344"/>
                <a:gd name="T20" fmla="*/ 28 w 392"/>
                <a:gd name="T21" fmla="*/ 80 h 344"/>
                <a:gd name="T22" fmla="*/ 33 w 392"/>
                <a:gd name="T23" fmla="*/ 81 h 344"/>
                <a:gd name="T24" fmla="*/ 41 w 392"/>
                <a:gd name="T25" fmla="*/ 86 h 344"/>
                <a:gd name="T26" fmla="*/ 46 w 392"/>
                <a:gd name="T27" fmla="*/ 85 h 344"/>
                <a:gd name="T28" fmla="*/ 49 w 392"/>
                <a:gd name="T29" fmla="*/ 80 h 344"/>
                <a:gd name="T30" fmla="*/ 53 w 392"/>
                <a:gd name="T31" fmla="*/ 74 h 344"/>
                <a:gd name="T32" fmla="*/ 59 w 392"/>
                <a:gd name="T33" fmla="*/ 73 h 344"/>
                <a:gd name="T34" fmla="*/ 64 w 392"/>
                <a:gd name="T35" fmla="*/ 69 h 344"/>
                <a:gd name="T36" fmla="*/ 69 w 392"/>
                <a:gd name="T37" fmla="*/ 63 h 344"/>
                <a:gd name="T38" fmla="*/ 76 w 392"/>
                <a:gd name="T39" fmla="*/ 59 h 344"/>
                <a:gd name="T40" fmla="*/ 79 w 392"/>
                <a:gd name="T41" fmla="*/ 52 h 344"/>
                <a:gd name="T42" fmla="*/ 80 w 392"/>
                <a:gd name="T43" fmla="*/ 43 h 344"/>
                <a:gd name="T44" fmla="*/ 85 w 392"/>
                <a:gd name="T45" fmla="*/ 28 h 344"/>
                <a:gd name="T46" fmla="*/ 90 w 392"/>
                <a:gd name="T47" fmla="*/ 21 h 344"/>
                <a:gd name="T48" fmla="*/ 94 w 392"/>
                <a:gd name="T49" fmla="*/ 19 h 344"/>
                <a:gd name="T50" fmla="*/ 97 w 392"/>
                <a:gd name="T51" fmla="*/ 15 h 344"/>
                <a:gd name="T52" fmla="*/ 97 w 392"/>
                <a:gd name="T53" fmla="*/ 9 h 344"/>
                <a:gd name="T54" fmla="*/ 95 w 392"/>
                <a:gd name="T55" fmla="*/ 3 h 344"/>
                <a:gd name="T56" fmla="*/ 88 w 392"/>
                <a:gd name="T57" fmla="*/ 1 h 344"/>
                <a:gd name="T58" fmla="*/ 75 w 392"/>
                <a:gd name="T59" fmla="*/ 1 h 344"/>
                <a:gd name="T60" fmla="*/ 64 w 392"/>
                <a:gd name="T61" fmla="*/ 3 h 344"/>
                <a:gd name="T62" fmla="*/ 55 w 392"/>
                <a:gd name="T63" fmla="*/ 5 h 344"/>
                <a:gd name="T64" fmla="*/ 45 w 392"/>
                <a:gd name="T65" fmla="*/ 7 h 344"/>
                <a:gd name="T66" fmla="*/ 38 w 392"/>
                <a:gd name="T67" fmla="*/ 8 h 344"/>
                <a:gd name="T68" fmla="*/ 33 w 392"/>
                <a:gd name="T69" fmla="*/ 11 h 344"/>
                <a:gd name="T70" fmla="*/ 28 w 392"/>
                <a:gd name="T71" fmla="*/ 12 h 344"/>
                <a:gd name="T72" fmla="*/ 23 w 392"/>
                <a:gd name="T73" fmla="*/ 12 h 344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392"/>
                <a:gd name="T112" fmla="*/ 0 h 344"/>
                <a:gd name="T113" fmla="*/ 392 w 392"/>
                <a:gd name="T114" fmla="*/ 344 h 344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392" h="344">
                  <a:moveTo>
                    <a:pt x="87" y="51"/>
                  </a:moveTo>
                  <a:lnTo>
                    <a:pt x="83" y="74"/>
                  </a:lnTo>
                  <a:lnTo>
                    <a:pt x="79" y="76"/>
                  </a:lnTo>
                  <a:lnTo>
                    <a:pt x="71" y="84"/>
                  </a:lnTo>
                  <a:lnTo>
                    <a:pt x="59" y="96"/>
                  </a:lnTo>
                  <a:lnTo>
                    <a:pt x="45" y="108"/>
                  </a:lnTo>
                  <a:lnTo>
                    <a:pt x="32" y="124"/>
                  </a:lnTo>
                  <a:lnTo>
                    <a:pt x="20" y="137"/>
                  </a:lnTo>
                  <a:lnTo>
                    <a:pt x="10" y="149"/>
                  </a:lnTo>
                  <a:lnTo>
                    <a:pt x="4" y="159"/>
                  </a:lnTo>
                  <a:lnTo>
                    <a:pt x="0" y="175"/>
                  </a:lnTo>
                  <a:lnTo>
                    <a:pt x="0" y="200"/>
                  </a:lnTo>
                  <a:lnTo>
                    <a:pt x="2" y="228"/>
                  </a:lnTo>
                  <a:lnTo>
                    <a:pt x="6" y="254"/>
                  </a:lnTo>
                  <a:lnTo>
                    <a:pt x="12" y="271"/>
                  </a:lnTo>
                  <a:lnTo>
                    <a:pt x="22" y="287"/>
                  </a:lnTo>
                  <a:lnTo>
                    <a:pt x="36" y="299"/>
                  </a:lnTo>
                  <a:lnTo>
                    <a:pt x="51" y="309"/>
                  </a:lnTo>
                  <a:lnTo>
                    <a:pt x="73" y="317"/>
                  </a:lnTo>
                  <a:lnTo>
                    <a:pt x="91" y="318"/>
                  </a:lnTo>
                  <a:lnTo>
                    <a:pt x="103" y="318"/>
                  </a:lnTo>
                  <a:lnTo>
                    <a:pt x="112" y="318"/>
                  </a:lnTo>
                  <a:lnTo>
                    <a:pt x="122" y="318"/>
                  </a:lnTo>
                  <a:lnTo>
                    <a:pt x="134" y="324"/>
                  </a:lnTo>
                  <a:lnTo>
                    <a:pt x="152" y="334"/>
                  </a:lnTo>
                  <a:lnTo>
                    <a:pt x="164" y="342"/>
                  </a:lnTo>
                  <a:lnTo>
                    <a:pt x="175" y="344"/>
                  </a:lnTo>
                  <a:lnTo>
                    <a:pt x="185" y="338"/>
                  </a:lnTo>
                  <a:lnTo>
                    <a:pt x="193" y="328"/>
                  </a:lnTo>
                  <a:lnTo>
                    <a:pt x="199" y="317"/>
                  </a:lnTo>
                  <a:lnTo>
                    <a:pt x="205" y="305"/>
                  </a:lnTo>
                  <a:lnTo>
                    <a:pt x="213" y="295"/>
                  </a:lnTo>
                  <a:lnTo>
                    <a:pt x="225" y="293"/>
                  </a:lnTo>
                  <a:lnTo>
                    <a:pt x="240" y="289"/>
                  </a:lnTo>
                  <a:lnTo>
                    <a:pt x="252" y="283"/>
                  </a:lnTo>
                  <a:lnTo>
                    <a:pt x="260" y="275"/>
                  </a:lnTo>
                  <a:lnTo>
                    <a:pt x="268" y="263"/>
                  </a:lnTo>
                  <a:lnTo>
                    <a:pt x="280" y="252"/>
                  </a:lnTo>
                  <a:lnTo>
                    <a:pt x="292" y="246"/>
                  </a:lnTo>
                  <a:lnTo>
                    <a:pt x="305" y="238"/>
                  </a:lnTo>
                  <a:lnTo>
                    <a:pt x="315" y="224"/>
                  </a:lnTo>
                  <a:lnTo>
                    <a:pt x="319" y="208"/>
                  </a:lnTo>
                  <a:lnTo>
                    <a:pt x="321" y="189"/>
                  </a:lnTo>
                  <a:lnTo>
                    <a:pt x="323" y="169"/>
                  </a:lnTo>
                  <a:lnTo>
                    <a:pt x="331" y="139"/>
                  </a:lnTo>
                  <a:lnTo>
                    <a:pt x="343" y="112"/>
                  </a:lnTo>
                  <a:lnTo>
                    <a:pt x="355" y="92"/>
                  </a:lnTo>
                  <a:lnTo>
                    <a:pt x="362" y="84"/>
                  </a:lnTo>
                  <a:lnTo>
                    <a:pt x="372" y="80"/>
                  </a:lnTo>
                  <a:lnTo>
                    <a:pt x="380" y="76"/>
                  </a:lnTo>
                  <a:lnTo>
                    <a:pt x="388" y="70"/>
                  </a:lnTo>
                  <a:lnTo>
                    <a:pt x="392" y="61"/>
                  </a:lnTo>
                  <a:lnTo>
                    <a:pt x="392" y="51"/>
                  </a:lnTo>
                  <a:lnTo>
                    <a:pt x="390" y="35"/>
                  </a:lnTo>
                  <a:lnTo>
                    <a:pt x="390" y="23"/>
                  </a:lnTo>
                  <a:lnTo>
                    <a:pt x="384" y="13"/>
                  </a:lnTo>
                  <a:lnTo>
                    <a:pt x="374" y="8"/>
                  </a:lnTo>
                  <a:lnTo>
                    <a:pt x="356" y="2"/>
                  </a:lnTo>
                  <a:lnTo>
                    <a:pt x="327" y="0"/>
                  </a:lnTo>
                  <a:lnTo>
                    <a:pt x="301" y="4"/>
                  </a:lnTo>
                  <a:lnTo>
                    <a:pt x="280" y="9"/>
                  </a:lnTo>
                  <a:lnTo>
                    <a:pt x="260" y="13"/>
                  </a:lnTo>
                  <a:lnTo>
                    <a:pt x="240" y="15"/>
                  </a:lnTo>
                  <a:lnTo>
                    <a:pt x="221" y="21"/>
                  </a:lnTo>
                  <a:lnTo>
                    <a:pt x="201" y="27"/>
                  </a:lnTo>
                  <a:lnTo>
                    <a:pt x="181" y="27"/>
                  </a:lnTo>
                  <a:lnTo>
                    <a:pt x="166" y="27"/>
                  </a:lnTo>
                  <a:lnTo>
                    <a:pt x="154" y="31"/>
                  </a:lnTo>
                  <a:lnTo>
                    <a:pt x="142" y="39"/>
                  </a:lnTo>
                  <a:lnTo>
                    <a:pt x="134" y="45"/>
                  </a:lnTo>
                  <a:lnTo>
                    <a:pt x="126" y="49"/>
                  </a:lnTo>
                  <a:lnTo>
                    <a:pt x="114" y="49"/>
                  </a:lnTo>
                  <a:lnTo>
                    <a:pt x="103" y="49"/>
                  </a:lnTo>
                  <a:lnTo>
                    <a:pt x="93" y="49"/>
                  </a:lnTo>
                  <a:lnTo>
                    <a:pt x="87" y="51"/>
                  </a:lnTo>
                </a:path>
              </a:pathLst>
            </a:custGeom>
            <a:grpFill/>
            <a:ln w="6350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</a:ln>
          </p:spPr>
          <p:txBody>
            <a:bodyPr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4" name="Freeform 77"/>
            <p:cNvSpPr/>
            <p:nvPr/>
          </p:nvSpPr>
          <p:spPr bwMode="gray">
            <a:xfrm>
              <a:off x="3188" y="3319"/>
              <a:ext cx="564" cy="480"/>
            </a:xfrm>
            <a:custGeom>
              <a:avLst/>
              <a:gdLst>
                <a:gd name="T0" fmla="*/ 279 w 1128"/>
                <a:gd name="T1" fmla="*/ 62 h 960"/>
                <a:gd name="T2" fmla="*/ 272 w 1128"/>
                <a:gd name="T3" fmla="*/ 67 h 960"/>
                <a:gd name="T4" fmla="*/ 266 w 1128"/>
                <a:gd name="T5" fmla="*/ 77 h 960"/>
                <a:gd name="T6" fmla="*/ 261 w 1128"/>
                <a:gd name="T7" fmla="*/ 87 h 960"/>
                <a:gd name="T8" fmla="*/ 254 w 1128"/>
                <a:gd name="T9" fmla="*/ 97 h 960"/>
                <a:gd name="T10" fmla="*/ 241 w 1128"/>
                <a:gd name="T11" fmla="*/ 103 h 960"/>
                <a:gd name="T12" fmla="*/ 230 w 1128"/>
                <a:gd name="T13" fmla="*/ 104 h 960"/>
                <a:gd name="T14" fmla="*/ 216 w 1128"/>
                <a:gd name="T15" fmla="*/ 103 h 960"/>
                <a:gd name="T16" fmla="*/ 203 w 1128"/>
                <a:gd name="T17" fmla="*/ 110 h 960"/>
                <a:gd name="T18" fmla="*/ 199 w 1128"/>
                <a:gd name="T19" fmla="*/ 115 h 960"/>
                <a:gd name="T20" fmla="*/ 198 w 1128"/>
                <a:gd name="T21" fmla="*/ 118 h 960"/>
                <a:gd name="T22" fmla="*/ 196 w 1128"/>
                <a:gd name="T23" fmla="*/ 119 h 960"/>
                <a:gd name="T24" fmla="*/ 190 w 1128"/>
                <a:gd name="T25" fmla="*/ 114 h 960"/>
                <a:gd name="T26" fmla="*/ 183 w 1128"/>
                <a:gd name="T27" fmla="*/ 118 h 960"/>
                <a:gd name="T28" fmla="*/ 177 w 1128"/>
                <a:gd name="T29" fmla="*/ 127 h 960"/>
                <a:gd name="T30" fmla="*/ 164 w 1128"/>
                <a:gd name="T31" fmla="*/ 127 h 960"/>
                <a:gd name="T32" fmla="*/ 155 w 1128"/>
                <a:gd name="T33" fmla="*/ 120 h 960"/>
                <a:gd name="T34" fmla="*/ 148 w 1128"/>
                <a:gd name="T35" fmla="*/ 111 h 960"/>
                <a:gd name="T36" fmla="*/ 143 w 1128"/>
                <a:gd name="T37" fmla="*/ 113 h 960"/>
                <a:gd name="T38" fmla="*/ 147 w 1128"/>
                <a:gd name="T39" fmla="*/ 122 h 960"/>
                <a:gd name="T40" fmla="*/ 154 w 1128"/>
                <a:gd name="T41" fmla="*/ 130 h 960"/>
                <a:gd name="T42" fmla="*/ 153 w 1128"/>
                <a:gd name="T43" fmla="*/ 140 h 960"/>
                <a:gd name="T44" fmla="*/ 140 w 1128"/>
                <a:gd name="T45" fmla="*/ 149 h 960"/>
                <a:gd name="T46" fmla="*/ 134 w 1128"/>
                <a:gd name="T47" fmla="*/ 149 h 960"/>
                <a:gd name="T48" fmla="*/ 132 w 1128"/>
                <a:gd name="T49" fmla="*/ 148 h 960"/>
                <a:gd name="T50" fmla="*/ 130 w 1128"/>
                <a:gd name="T51" fmla="*/ 148 h 960"/>
                <a:gd name="T52" fmla="*/ 126 w 1128"/>
                <a:gd name="T53" fmla="*/ 154 h 960"/>
                <a:gd name="T54" fmla="*/ 116 w 1128"/>
                <a:gd name="T55" fmla="*/ 163 h 960"/>
                <a:gd name="T56" fmla="*/ 110 w 1128"/>
                <a:gd name="T57" fmla="*/ 167 h 960"/>
                <a:gd name="T58" fmla="*/ 97 w 1128"/>
                <a:gd name="T59" fmla="*/ 168 h 960"/>
                <a:gd name="T60" fmla="*/ 87 w 1128"/>
                <a:gd name="T61" fmla="*/ 171 h 960"/>
                <a:gd name="T62" fmla="*/ 75 w 1128"/>
                <a:gd name="T63" fmla="*/ 179 h 960"/>
                <a:gd name="T64" fmla="*/ 56 w 1128"/>
                <a:gd name="T65" fmla="*/ 185 h 960"/>
                <a:gd name="T66" fmla="*/ 46 w 1128"/>
                <a:gd name="T67" fmla="*/ 186 h 960"/>
                <a:gd name="T68" fmla="*/ 38 w 1128"/>
                <a:gd name="T69" fmla="*/ 194 h 960"/>
                <a:gd name="T70" fmla="*/ 29 w 1128"/>
                <a:gd name="T71" fmla="*/ 199 h 960"/>
                <a:gd name="T72" fmla="*/ 23 w 1128"/>
                <a:gd name="T73" fmla="*/ 207 h 960"/>
                <a:gd name="T74" fmla="*/ 26 w 1128"/>
                <a:gd name="T75" fmla="*/ 214 h 960"/>
                <a:gd name="T76" fmla="*/ 35 w 1128"/>
                <a:gd name="T77" fmla="*/ 227 h 960"/>
                <a:gd name="T78" fmla="*/ 35 w 1128"/>
                <a:gd name="T79" fmla="*/ 235 h 960"/>
                <a:gd name="T80" fmla="*/ 24 w 1128"/>
                <a:gd name="T81" fmla="*/ 240 h 960"/>
                <a:gd name="T82" fmla="*/ 13 w 1128"/>
                <a:gd name="T83" fmla="*/ 235 h 960"/>
                <a:gd name="T84" fmla="*/ 4 w 1128"/>
                <a:gd name="T85" fmla="*/ 222 h 960"/>
                <a:gd name="T86" fmla="*/ 1 w 1128"/>
                <a:gd name="T87" fmla="*/ 210 h 960"/>
                <a:gd name="T88" fmla="*/ 1 w 1128"/>
                <a:gd name="T89" fmla="*/ 200 h 960"/>
                <a:gd name="T90" fmla="*/ 8 w 1128"/>
                <a:gd name="T91" fmla="*/ 189 h 960"/>
                <a:gd name="T92" fmla="*/ 0 w 1128"/>
                <a:gd name="T93" fmla="*/ 184 h 960"/>
                <a:gd name="T94" fmla="*/ 19 w 1128"/>
                <a:gd name="T95" fmla="*/ 160 h 960"/>
                <a:gd name="T96" fmla="*/ 37 w 1128"/>
                <a:gd name="T97" fmla="*/ 139 h 960"/>
                <a:gd name="T98" fmla="*/ 59 w 1128"/>
                <a:gd name="T99" fmla="*/ 101 h 960"/>
                <a:gd name="T100" fmla="*/ 74 w 1128"/>
                <a:gd name="T101" fmla="*/ 62 h 960"/>
                <a:gd name="T102" fmla="*/ 82 w 1128"/>
                <a:gd name="T103" fmla="*/ 36 h 960"/>
                <a:gd name="T104" fmla="*/ 121 w 1128"/>
                <a:gd name="T105" fmla="*/ 3 h 960"/>
                <a:gd name="T106" fmla="*/ 156 w 1128"/>
                <a:gd name="T107" fmla="*/ 8 h 960"/>
                <a:gd name="T108" fmla="*/ 170 w 1128"/>
                <a:gd name="T109" fmla="*/ 24 h 960"/>
                <a:gd name="T110" fmla="*/ 185 w 1128"/>
                <a:gd name="T111" fmla="*/ 32 h 960"/>
                <a:gd name="T112" fmla="*/ 224 w 1128"/>
                <a:gd name="T113" fmla="*/ 15 h 960"/>
                <a:gd name="T114" fmla="*/ 272 w 1128"/>
                <a:gd name="T115" fmla="*/ 41 h 960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1128"/>
                <a:gd name="T175" fmla="*/ 0 h 960"/>
                <a:gd name="T176" fmla="*/ 1128 w 1128"/>
                <a:gd name="T177" fmla="*/ 960 h 960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1128" h="960">
                  <a:moveTo>
                    <a:pt x="1128" y="246"/>
                  </a:moveTo>
                  <a:lnTo>
                    <a:pt x="1124" y="248"/>
                  </a:lnTo>
                  <a:lnTo>
                    <a:pt x="1116" y="250"/>
                  </a:lnTo>
                  <a:lnTo>
                    <a:pt x="1104" y="254"/>
                  </a:lnTo>
                  <a:lnTo>
                    <a:pt x="1094" y="259"/>
                  </a:lnTo>
                  <a:lnTo>
                    <a:pt x="1088" y="265"/>
                  </a:lnTo>
                  <a:lnTo>
                    <a:pt x="1083" y="275"/>
                  </a:lnTo>
                  <a:lnTo>
                    <a:pt x="1075" y="289"/>
                  </a:lnTo>
                  <a:lnTo>
                    <a:pt x="1063" y="305"/>
                  </a:lnTo>
                  <a:lnTo>
                    <a:pt x="1055" y="318"/>
                  </a:lnTo>
                  <a:lnTo>
                    <a:pt x="1047" y="332"/>
                  </a:lnTo>
                  <a:lnTo>
                    <a:pt x="1043" y="348"/>
                  </a:lnTo>
                  <a:lnTo>
                    <a:pt x="1037" y="362"/>
                  </a:lnTo>
                  <a:lnTo>
                    <a:pt x="1029" y="376"/>
                  </a:lnTo>
                  <a:lnTo>
                    <a:pt x="1016" y="387"/>
                  </a:lnTo>
                  <a:lnTo>
                    <a:pt x="1002" y="395"/>
                  </a:lnTo>
                  <a:lnTo>
                    <a:pt x="984" y="403"/>
                  </a:lnTo>
                  <a:lnTo>
                    <a:pt x="966" y="411"/>
                  </a:lnTo>
                  <a:lnTo>
                    <a:pt x="949" y="417"/>
                  </a:lnTo>
                  <a:lnTo>
                    <a:pt x="937" y="419"/>
                  </a:lnTo>
                  <a:lnTo>
                    <a:pt x="921" y="415"/>
                  </a:lnTo>
                  <a:lnTo>
                    <a:pt x="903" y="411"/>
                  </a:lnTo>
                  <a:lnTo>
                    <a:pt x="884" y="409"/>
                  </a:lnTo>
                  <a:lnTo>
                    <a:pt x="864" y="411"/>
                  </a:lnTo>
                  <a:lnTo>
                    <a:pt x="846" y="419"/>
                  </a:lnTo>
                  <a:lnTo>
                    <a:pt x="829" y="431"/>
                  </a:lnTo>
                  <a:lnTo>
                    <a:pt x="813" y="440"/>
                  </a:lnTo>
                  <a:lnTo>
                    <a:pt x="801" y="450"/>
                  </a:lnTo>
                  <a:lnTo>
                    <a:pt x="799" y="454"/>
                  </a:lnTo>
                  <a:lnTo>
                    <a:pt x="797" y="458"/>
                  </a:lnTo>
                  <a:lnTo>
                    <a:pt x="795" y="464"/>
                  </a:lnTo>
                  <a:lnTo>
                    <a:pt x="793" y="468"/>
                  </a:lnTo>
                  <a:lnTo>
                    <a:pt x="791" y="472"/>
                  </a:lnTo>
                  <a:lnTo>
                    <a:pt x="789" y="474"/>
                  </a:lnTo>
                  <a:lnTo>
                    <a:pt x="787" y="474"/>
                  </a:lnTo>
                  <a:lnTo>
                    <a:pt x="783" y="474"/>
                  </a:lnTo>
                  <a:lnTo>
                    <a:pt x="777" y="470"/>
                  </a:lnTo>
                  <a:lnTo>
                    <a:pt x="770" y="462"/>
                  </a:lnTo>
                  <a:lnTo>
                    <a:pt x="760" y="456"/>
                  </a:lnTo>
                  <a:lnTo>
                    <a:pt x="752" y="456"/>
                  </a:lnTo>
                  <a:lnTo>
                    <a:pt x="742" y="462"/>
                  </a:lnTo>
                  <a:lnTo>
                    <a:pt x="734" y="472"/>
                  </a:lnTo>
                  <a:lnTo>
                    <a:pt x="726" y="484"/>
                  </a:lnTo>
                  <a:lnTo>
                    <a:pt x="718" y="496"/>
                  </a:lnTo>
                  <a:lnTo>
                    <a:pt x="708" y="507"/>
                  </a:lnTo>
                  <a:lnTo>
                    <a:pt x="695" y="513"/>
                  </a:lnTo>
                  <a:lnTo>
                    <a:pt x="679" y="513"/>
                  </a:lnTo>
                  <a:lnTo>
                    <a:pt x="657" y="509"/>
                  </a:lnTo>
                  <a:lnTo>
                    <a:pt x="644" y="503"/>
                  </a:lnTo>
                  <a:lnTo>
                    <a:pt x="634" y="494"/>
                  </a:lnTo>
                  <a:lnTo>
                    <a:pt x="622" y="482"/>
                  </a:lnTo>
                  <a:lnTo>
                    <a:pt x="612" y="468"/>
                  </a:lnTo>
                  <a:lnTo>
                    <a:pt x="602" y="454"/>
                  </a:lnTo>
                  <a:lnTo>
                    <a:pt x="592" y="442"/>
                  </a:lnTo>
                  <a:lnTo>
                    <a:pt x="583" y="437"/>
                  </a:lnTo>
                  <a:lnTo>
                    <a:pt x="575" y="440"/>
                  </a:lnTo>
                  <a:lnTo>
                    <a:pt x="571" y="452"/>
                  </a:lnTo>
                  <a:lnTo>
                    <a:pt x="575" y="464"/>
                  </a:lnTo>
                  <a:lnTo>
                    <a:pt x="581" y="478"/>
                  </a:lnTo>
                  <a:lnTo>
                    <a:pt x="588" y="490"/>
                  </a:lnTo>
                  <a:lnTo>
                    <a:pt x="596" y="498"/>
                  </a:lnTo>
                  <a:lnTo>
                    <a:pt x="608" y="509"/>
                  </a:lnTo>
                  <a:lnTo>
                    <a:pt x="618" y="519"/>
                  </a:lnTo>
                  <a:lnTo>
                    <a:pt x="624" y="531"/>
                  </a:lnTo>
                  <a:lnTo>
                    <a:pt x="624" y="541"/>
                  </a:lnTo>
                  <a:lnTo>
                    <a:pt x="612" y="557"/>
                  </a:lnTo>
                  <a:lnTo>
                    <a:pt x="596" y="574"/>
                  </a:lnTo>
                  <a:lnTo>
                    <a:pt x="577" y="588"/>
                  </a:lnTo>
                  <a:lnTo>
                    <a:pt x="557" y="596"/>
                  </a:lnTo>
                  <a:lnTo>
                    <a:pt x="545" y="600"/>
                  </a:lnTo>
                  <a:lnTo>
                    <a:pt x="535" y="598"/>
                  </a:lnTo>
                  <a:lnTo>
                    <a:pt x="533" y="596"/>
                  </a:lnTo>
                  <a:lnTo>
                    <a:pt x="531" y="594"/>
                  </a:lnTo>
                  <a:lnTo>
                    <a:pt x="527" y="592"/>
                  </a:lnTo>
                  <a:lnTo>
                    <a:pt x="525" y="590"/>
                  </a:lnTo>
                  <a:lnTo>
                    <a:pt x="523" y="590"/>
                  </a:lnTo>
                  <a:lnTo>
                    <a:pt x="521" y="590"/>
                  </a:lnTo>
                  <a:lnTo>
                    <a:pt x="520" y="592"/>
                  </a:lnTo>
                  <a:lnTo>
                    <a:pt x="518" y="598"/>
                  </a:lnTo>
                  <a:lnTo>
                    <a:pt x="514" y="608"/>
                  </a:lnTo>
                  <a:lnTo>
                    <a:pt x="504" y="614"/>
                  </a:lnTo>
                  <a:lnTo>
                    <a:pt x="492" y="624"/>
                  </a:lnTo>
                  <a:lnTo>
                    <a:pt x="478" y="637"/>
                  </a:lnTo>
                  <a:lnTo>
                    <a:pt x="466" y="651"/>
                  </a:lnTo>
                  <a:lnTo>
                    <a:pt x="459" y="661"/>
                  </a:lnTo>
                  <a:lnTo>
                    <a:pt x="451" y="667"/>
                  </a:lnTo>
                  <a:lnTo>
                    <a:pt x="441" y="667"/>
                  </a:lnTo>
                  <a:lnTo>
                    <a:pt x="427" y="665"/>
                  </a:lnTo>
                  <a:lnTo>
                    <a:pt x="411" y="667"/>
                  </a:lnTo>
                  <a:lnTo>
                    <a:pt x="390" y="669"/>
                  </a:lnTo>
                  <a:lnTo>
                    <a:pt x="374" y="669"/>
                  </a:lnTo>
                  <a:lnTo>
                    <a:pt x="360" y="675"/>
                  </a:lnTo>
                  <a:lnTo>
                    <a:pt x="348" y="683"/>
                  </a:lnTo>
                  <a:lnTo>
                    <a:pt x="336" y="694"/>
                  </a:lnTo>
                  <a:lnTo>
                    <a:pt x="323" y="704"/>
                  </a:lnTo>
                  <a:lnTo>
                    <a:pt x="299" y="714"/>
                  </a:lnTo>
                  <a:lnTo>
                    <a:pt x="271" y="726"/>
                  </a:lnTo>
                  <a:lnTo>
                    <a:pt x="246" y="734"/>
                  </a:lnTo>
                  <a:lnTo>
                    <a:pt x="226" y="740"/>
                  </a:lnTo>
                  <a:lnTo>
                    <a:pt x="212" y="740"/>
                  </a:lnTo>
                  <a:lnTo>
                    <a:pt x="199" y="740"/>
                  </a:lnTo>
                  <a:lnTo>
                    <a:pt x="185" y="742"/>
                  </a:lnTo>
                  <a:lnTo>
                    <a:pt x="173" y="748"/>
                  </a:lnTo>
                  <a:lnTo>
                    <a:pt x="163" y="759"/>
                  </a:lnTo>
                  <a:lnTo>
                    <a:pt x="153" y="773"/>
                  </a:lnTo>
                  <a:lnTo>
                    <a:pt x="142" y="781"/>
                  </a:lnTo>
                  <a:lnTo>
                    <a:pt x="128" y="787"/>
                  </a:lnTo>
                  <a:lnTo>
                    <a:pt x="116" y="793"/>
                  </a:lnTo>
                  <a:lnTo>
                    <a:pt x="108" y="803"/>
                  </a:lnTo>
                  <a:lnTo>
                    <a:pt x="100" y="816"/>
                  </a:lnTo>
                  <a:lnTo>
                    <a:pt x="92" y="826"/>
                  </a:lnTo>
                  <a:lnTo>
                    <a:pt x="86" y="834"/>
                  </a:lnTo>
                  <a:lnTo>
                    <a:pt x="90" y="844"/>
                  </a:lnTo>
                  <a:lnTo>
                    <a:pt x="104" y="856"/>
                  </a:lnTo>
                  <a:lnTo>
                    <a:pt x="118" y="872"/>
                  </a:lnTo>
                  <a:lnTo>
                    <a:pt x="130" y="891"/>
                  </a:lnTo>
                  <a:lnTo>
                    <a:pt x="138" y="905"/>
                  </a:lnTo>
                  <a:lnTo>
                    <a:pt x="144" y="919"/>
                  </a:lnTo>
                  <a:lnTo>
                    <a:pt x="146" y="931"/>
                  </a:lnTo>
                  <a:lnTo>
                    <a:pt x="140" y="940"/>
                  </a:lnTo>
                  <a:lnTo>
                    <a:pt x="128" y="946"/>
                  </a:lnTo>
                  <a:lnTo>
                    <a:pt x="114" y="954"/>
                  </a:lnTo>
                  <a:lnTo>
                    <a:pt x="96" y="960"/>
                  </a:lnTo>
                  <a:lnTo>
                    <a:pt x="79" y="960"/>
                  </a:lnTo>
                  <a:lnTo>
                    <a:pt x="67" y="956"/>
                  </a:lnTo>
                  <a:lnTo>
                    <a:pt x="51" y="938"/>
                  </a:lnTo>
                  <a:lnTo>
                    <a:pt x="37" y="919"/>
                  </a:lnTo>
                  <a:lnTo>
                    <a:pt x="25" y="901"/>
                  </a:lnTo>
                  <a:lnTo>
                    <a:pt x="18" y="887"/>
                  </a:lnTo>
                  <a:lnTo>
                    <a:pt x="10" y="872"/>
                  </a:lnTo>
                  <a:lnTo>
                    <a:pt x="4" y="854"/>
                  </a:lnTo>
                  <a:lnTo>
                    <a:pt x="2" y="840"/>
                  </a:lnTo>
                  <a:lnTo>
                    <a:pt x="2" y="826"/>
                  </a:lnTo>
                  <a:lnTo>
                    <a:pt x="2" y="812"/>
                  </a:lnTo>
                  <a:lnTo>
                    <a:pt x="4" y="797"/>
                  </a:lnTo>
                  <a:lnTo>
                    <a:pt x="12" y="783"/>
                  </a:lnTo>
                  <a:lnTo>
                    <a:pt x="25" y="765"/>
                  </a:lnTo>
                  <a:lnTo>
                    <a:pt x="31" y="753"/>
                  </a:lnTo>
                  <a:lnTo>
                    <a:pt x="33" y="749"/>
                  </a:lnTo>
                  <a:lnTo>
                    <a:pt x="4" y="746"/>
                  </a:lnTo>
                  <a:lnTo>
                    <a:pt x="0" y="734"/>
                  </a:lnTo>
                  <a:lnTo>
                    <a:pt x="33" y="687"/>
                  </a:lnTo>
                  <a:lnTo>
                    <a:pt x="71" y="675"/>
                  </a:lnTo>
                  <a:lnTo>
                    <a:pt x="77" y="637"/>
                  </a:lnTo>
                  <a:lnTo>
                    <a:pt x="128" y="627"/>
                  </a:lnTo>
                  <a:lnTo>
                    <a:pt x="147" y="612"/>
                  </a:lnTo>
                  <a:lnTo>
                    <a:pt x="147" y="553"/>
                  </a:lnTo>
                  <a:lnTo>
                    <a:pt x="175" y="539"/>
                  </a:lnTo>
                  <a:lnTo>
                    <a:pt x="244" y="478"/>
                  </a:lnTo>
                  <a:lnTo>
                    <a:pt x="238" y="403"/>
                  </a:lnTo>
                  <a:lnTo>
                    <a:pt x="264" y="332"/>
                  </a:lnTo>
                  <a:lnTo>
                    <a:pt x="301" y="307"/>
                  </a:lnTo>
                  <a:lnTo>
                    <a:pt x="297" y="250"/>
                  </a:lnTo>
                  <a:lnTo>
                    <a:pt x="325" y="220"/>
                  </a:lnTo>
                  <a:lnTo>
                    <a:pt x="303" y="157"/>
                  </a:lnTo>
                  <a:lnTo>
                    <a:pt x="329" y="143"/>
                  </a:lnTo>
                  <a:lnTo>
                    <a:pt x="329" y="86"/>
                  </a:lnTo>
                  <a:lnTo>
                    <a:pt x="384" y="78"/>
                  </a:lnTo>
                  <a:lnTo>
                    <a:pt x="484" y="9"/>
                  </a:lnTo>
                  <a:lnTo>
                    <a:pt x="535" y="39"/>
                  </a:lnTo>
                  <a:lnTo>
                    <a:pt x="592" y="9"/>
                  </a:lnTo>
                  <a:lnTo>
                    <a:pt x="624" y="29"/>
                  </a:lnTo>
                  <a:lnTo>
                    <a:pt x="693" y="0"/>
                  </a:lnTo>
                  <a:lnTo>
                    <a:pt x="720" y="27"/>
                  </a:lnTo>
                  <a:lnTo>
                    <a:pt x="681" y="94"/>
                  </a:lnTo>
                  <a:lnTo>
                    <a:pt x="651" y="130"/>
                  </a:lnTo>
                  <a:lnTo>
                    <a:pt x="679" y="151"/>
                  </a:lnTo>
                  <a:lnTo>
                    <a:pt x="740" y="128"/>
                  </a:lnTo>
                  <a:lnTo>
                    <a:pt x="823" y="92"/>
                  </a:lnTo>
                  <a:lnTo>
                    <a:pt x="878" y="120"/>
                  </a:lnTo>
                  <a:lnTo>
                    <a:pt x="895" y="59"/>
                  </a:lnTo>
                  <a:lnTo>
                    <a:pt x="984" y="61"/>
                  </a:lnTo>
                  <a:lnTo>
                    <a:pt x="1053" y="96"/>
                  </a:lnTo>
                  <a:lnTo>
                    <a:pt x="1086" y="161"/>
                  </a:lnTo>
                  <a:lnTo>
                    <a:pt x="1110" y="216"/>
                  </a:lnTo>
                  <a:lnTo>
                    <a:pt x="1128" y="246"/>
                  </a:lnTo>
                  <a:close/>
                </a:path>
              </a:pathLst>
            </a:custGeom>
            <a:grpFill/>
            <a:ln w="0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</a:ln>
          </p:spPr>
          <p:txBody>
            <a:bodyPr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5" name="Freeform 78"/>
            <p:cNvSpPr/>
            <p:nvPr/>
          </p:nvSpPr>
          <p:spPr bwMode="gray">
            <a:xfrm>
              <a:off x="3188" y="3319"/>
              <a:ext cx="564" cy="480"/>
            </a:xfrm>
            <a:custGeom>
              <a:avLst/>
              <a:gdLst>
                <a:gd name="T0" fmla="*/ 279 w 1128"/>
                <a:gd name="T1" fmla="*/ 62 h 960"/>
                <a:gd name="T2" fmla="*/ 272 w 1128"/>
                <a:gd name="T3" fmla="*/ 67 h 960"/>
                <a:gd name="T4" fmla="*/ 266 w 1128"/>
                <a:gd name="T5" fmla="*/ 77 h 960"/>
                <a:gd name="T6" fmla="*/ 261 w 1128"/>
                <a:gd name="T7" fmla="*/ 87 h 960"/>
                <a:gd name="T8" fmla="*/ 254 w 1128"/>
                <a:gd name="T9" fmla="*/ 97 h 960"/>
                <a:gd name="T10" fmla="*/ 241 w 1128"/>
                <a:gd name="T11" fmla="*/ 103 h 960"/>
                <a:gd name="T12" fmla="*/ 230 w 1128"/>
                <a:gd name="T13" fmla="*/ 104 h 960"/>
                <a:gd name="T14" fmla="*/ 216 w 1128"/>
                <a:gd name="T15" fmla="*/ 103 h 960"/>
                <a:gd name="T16" fmla="*/ 203 w 1128"/>
                <a:gd name="T17" fmla="*/ 110 h 960"/>
                <a:gd name="T18" fmla="*/ 199 w 1128"/>
                <a:gd name="T19" fmla="*/ 115 h 960"/>
                <a:gd name="T20" fmla="*/ 198 w 1128"/>
                <a:gd name="T21" fmla="*/ 118 h 960"/>
                <a:gd name="T22" fmla="*/ 196 w 1128"/>
                <a:gd name="T23" fmla="*/ 119 h 960"/>
                <a:gd name="T24" fmla="*/ 190 w 1128"/>
                <a:gd name="T25" fmla="*/ 114 h 960"/>
                <a:gd name="T26" fmla="*/ 183 w 1128"/>
                <a:gd name="T27" fmla="*/ 118 h 960"/>
                <a:gd name="T28" fmla="*/ 177 w 1128"/>
                <a:gd name="T29" fmla="*/ 127 h 960"/>
                <a:gd name="T30" fmla="*/ 164 w 1128"/>
                <a:gd name="T31" fmla="*/ 127 h 960"/>
                <a:gd name="T32" fmla="*/ 155 w 1128"/>
                <a:gd name="T33" fmla="*/ 120 h 960"/>
                <a:gd name="T34" fmla="*/ 148 w 1128"/>
                <a:gd name="T35" fmla="*/ 111 h 960"/>
                <a:gd name="T36" fmla="*/ 143 w 1128"/>
                <a:gd name="T37" fmla="*/ 113 h 960"/>
                <a:gd name="T38" fmla="*/ 147 w 1128"/>
                <a:gd name="T39" fmla="*/ 122 h 960"/>
                <a:gd name="T40" fmla="*/ 154 w 1128"/>
                <a:gd name="T41" fmla="*/ 130 h 960"/>
                <a:gd name="T42" fmla="*/ 153 w 1128"/>
                <a:gd name="T43" fmla="*/ 140 h 960"/>
                <a:gd name="T44" fmla="*/ 140 w 1128"/>
                <a:gd name="T45" fmla="*/ 149 h 960"/>
                <a:gd name="T46" fmla="*/ 134 w 1128"/>
                <a:gd name="T47" fmla="*/ 149 h 960"/>
                <a:gd name="T48" fmla="*/ 132 w 1128"/>
                <a:gd name="T49" fmla="*/ 148 h 960"/>
                <a:gd name="T50" fmla="*/ 130 w 1128"/>
                <a:gd name="T51" fmla="*/ 148 h 960"/>
                <a:gd name="T52" fmla="*/ 126 w 1128"/>
                <a:gd name="T53" fmla="*/ 154 h 960"/>
                <a:gd name="T54" fmla="*/ 116 w 1128"/>
                <a:gd name="T55" fmla="*/ 163 h 960"/>
                <a:gd name="T56" fmla="*/ 110 w 1128"/>
                <a:gd name="T57" fmla="*/ 167 h 960"/>
                <a:gd name="T58" fmla="*/ 97 w 1128"/>
                <a:gd name="T59" fmla="*/ 168 h 960"/>
                <a:gd name="T60" fmla="*/ 87 w 1128"/>
                <a:gd name="T61" fmla="*/ 171 h 960"/>
                <a:gd name="T62" fmla="*/ 75 w 1128"/>
                <a:gd name="T63" fmla="*/ 179 h 960"/>
                <a:gd name="T64" fmla="*/ 56 w 1128"/>
                <a:gd name="T65" fmla="*/ 185 h 960"/>
                <a:gd name="T66" fmla="*/ 46 w 1128"/>
                <a:gd name="T67" fmla="*/ 186 h 960"/>
                <a:gd name="T68" fmla="*/ 38 w 1128"/>
                <a:gd name="T69" fmla="*/ 194 h 960"/>
                <a:gd name="T70" fmla="*/ 29 w 1128"/>
                <a:gd name="T71" fmla="*/ 199 h 960"/>
                <a:gd name="T72" fmla="*/ 23 w 1128"/>
                <a:gd name="T73" fmla="*/ 207 h 960"/>
                <a:gd name="T74" fmla="*/ 26 w 1128"/>
                <a:gd name="T75" fmla="*/ 214 h 960"/>
                <a:gd name="T76" fmla="*/ 35 w 1128"/>
                <a:gd name="T77" fmla="*/ 227 h 960"/>
                <a:gd name="T78" fmla="*/ 35 w 1128"/>
                <a:gd name="T79" fmla="*/ 235 h 960"/>
                <a:gd name="T80" fmla="*/ 24 w 1128"/>
                <a:gd name="T81" fmla="*/ 240 h 960"/>
                <a:gd name="T82" fmla="*/ 13 w 1128"/>
                <a:gd name="T83" fmla="*/ 235 h 960"/>
                <a:gd name="T84" fmla="*/ 4 w 1128"/>
                <a:gd name="T85" fmla="*/ 222 h 960"/>
                <a:gd name="T86" fmla="*/ 1 w 1128"/>
                <a:gd name="T87" fmla="*/ 210 h 960"/>
                <a:gd name="T88" fmla="*/ 1 w 1128"/>
                <a:gd name="T89" fmla="*/ 200 h 960"/>
                <a:gd name="T90" fmla="*/ 8 w 1128"/>
                <a:gd name="T91" fmla="*/ 189 h 960"/>
                <a:gd name="T92" fmla="*/ 0 w 1128"/>
                <a:gd name="T93" fmla="*/ 184 h 960"/>
                <a:gd name="T94" fmla="*/ 19 w 1128"/>
                <a:gd name="T95" fmla="*/ 160 h 960"/>
                <a:gd name="T96" fmla="*/ 37 w 1128"/>
                <a:gd name="T97" fmla="*/ 139 h 960"/>
                <a:gd name="T98" fmla="*/ 59 w 1128"/>
                <a:gd name="T99" fmla="*/ 101 h 960"/>
                <a:gd name="T100" fmla="*/ 74 w 1128"/>
                <a:gd name="T101" fmla="*/ 62 h 960"/>
                <a:gd name="T102" fmla="*/ 82 w 1128"/>
                <a:gd name="T103" fmla="*/ 36 h 960"/>
                <a:gd name="T104" fmla="*/ 121 w 1128"/>
                <a:gd name="T105" fmla="*/ 3 h 960"/>
                <a:gd name="T106" fmla="*/ 156 w 1128"/>
                <a:gd name="T107" fmla="*/ 8 h 960"/>
                <a:gd name="T108" fmla="*/ 170 w 1128"/>
                <a:gd name="T109" fmla="*/ 24 h 960"/>
                <a:gd name="T110" fmla="*/ 185 w 1128"/>
                <a:gd name="T111" fmla="*/ 32 h 960"/>
                <a:gd name="T112" fmla="*/ 224 w 1128"/>
                <a:gd name="T113" fmla="*/ 15 h 960"/>
                <a:gd name="T114" fmla="*/ 272 w 1128"/>
                <a:gd name="T115" fmla="*/ 41 h 960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1128"/>
                <a:gd name="T175" fmla="*/ 0 h 960"/>
                <a:gd name="T176" fmla="*/ 1128 w 1128"/>
                <a:gd name="T177" fmla="*/ 960 h 960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1128" h="960">
                  <a:moveTo>
                    <a:pt x="1128" y="246"/>
                  </a:moveTo>
                  <a:lnTo>
                    <a:pt x="1124" y="248"/>
                  </a:lnTo>
                  <a:lnTo>
                    <a:pt x="1116" y="250"/>
                  </a:lnTo>
                  <a:lnTo>
                    <a:pt x="1104" y="254"/>
                  </a:lnTo>
                  <a:lnTo>
                    <a:pt x="1094" y="259"/>
                  </a:lnTo>
                  <a:lnTo>
                    <a:pt x="1088" y="265"/>
                  </a:lnTo>
                  <a:lnTo>
                    <a:pt x="1083" y="275"/>
                  </a:lnTo>
                  <a:lnTo>
                    <a:pt x="1075" y="289"/>
                  </a:lnTo>
                  <a:lnTo>
                    <a:pt x="1063" y="305"/>
                  </a:lnTo>
                  <a:lnTo>
                    <a:pt x="1055" y="318"/>
                  </a:lnTo>
                  <a:lnTo>
                    <a:pt x="1047" y="332"/>
                  </a:lnTo>
                  <a:lnTo>
                    <a:pt x="1043" y="348"/>
                  </a:lnTo>
                  <a:lnTo>
                    <a:pt x="1037" y="362"/>
                  </a:lnTo>
                  <a:lnTo>
                    <a:pt x="1029" y="376"/>
                  </a:lnTo>
                  <a:lnTo>
                    <a:pt x="1016" y="387"/>
                  </a:lnTo>
                  <a:lnTo>
                    <a:pt x="1002" y="395"/>
                  </a:lnTo>
                  <a:lnTo>
                    <a:pt x="984" y="403"/>
                  </a:lnTo>
                  <a:lnTo>
                    <a:pt x="966" y="411"/>
                  </a:lnTo>
                  <a:lnTo>
                    <a:pt x="949" y="417"/>
                  </a:lnTo>
                  <a:lnTo>
                    <a:pt x="937" y="419"/>
                  </a:lnTo>
                  <a:lnTo>
                    <a:pt x="921" y="415"/>
                  </a:lnTo>
                  <a:lnTo>
                    <a:pt x="903" y="411"/>
                  </a:lnTo>
                  <a:lnTo>
                    <a:pt x="884" y="409"/>
                  </a:lnTo>
                  <a:lnTo>
                    <a:pt x="864" y="411"/>
                  </a:lnTo>
                  <a:lnTo>
                    <a:pt x="846" y="419"/>
                  </a:lnTo>
                  <a:lnTo>
                    <a:pt x="829" y="431"/>
                  </a:lnTo>
                  <a:lnTo>
                    <a:pt x="813" y="440"/>
                  </a:lnTo>
                  <a:lnTo>
                    <a:pt x="801" y="450"/>
                  </a:lnTo>
                  <a:lnTo>
                    <a:pt x="799" y="454"/>
                  </a:lnTo>
                  <a:lnTo>
                    <a:pt x="797" y="458"/>
                  </a:lnTo>
                  <a:lnTo>
                    <a:pt x="795" y="464"/>
                  </a:lnTo>
                  <a:lnTo>
                    <a:pt x="793" y="468"/>
                  </a:lnTo>
                  <a:lnTo>
                    <a:pt x="791" y="472"/>
                  </a:lnTo>
                  <a:lnTo>
                    <a:pt x="789" y="474"/>
                  </a:lnTo>
                  <a:lnTo>
                    <a:pt x="787" y="474"/>
                  </a:lnTo>
                  <a:lnTo>
                    <a:pt x="783" y="474"/>
                  </a:lnTo>
                  <a:lnTo>
                    <a:pt x="777" y="470"/>
                  </a:lnTo>
                  <a:lnTo>
                    <a:pt x="770" y="462"/>
                  </a:lnTo>
                  <a:lnTo>
                    <a:pt x="760" y="456"/>
                  </a:lnTo>
                  <a:lnTo>
                    <a:pt x="752" y="456"/>
                  </a:lnTo>
                  <a:lnTo>
                    <a:pt x="742" y="462"/>
                  </a:lnTo>
                  <a:lnTo>
                    <a:pt x="734" y="472"/>
                  </a:lnTo>
                  <a:lnTo>
                    <a:pt x="726" y="484"/>
                  </a:lnTo>
                  <a:lnTo>
                    <a:pt x="718" y="496"/>
                  </a:lnTo>
                  <a:lnTo>
                    <a:pt x="708" y="507"/>
                  </a:lnTo>
                  <a:lnTo>
                    <a:pt x="695" y="513"/>
                  </a:lnTo>
                  <a:lnTo>
                    <a:pt x="679" y="513"/>
                  </a:lnTo>
                  <a:lnTo>
                    <a:pt x="657" y="509"/>
                  </a:lnTo>
                  <a:lnTo>
                    <a:pt x="644" y="503"/>
                  </a:lnTo>
                  <a:lnTo>
                    <a:pt x="634" y="494"/>
                  </a:lnTo>
                  <a:lnTo>
                    <a:pt x="622" y="482"/>
                  </a:lnTo>
                  <a:lnTo>
                    <a:pt x="612" y="468"/>
                  </a:lnTo>
                  <a:lnTo>
                    <a:pt x="602" y="454"/>
                  </a:lnTo>
                  <a:lnTo>
                    <a:pt x="592" y="442"/>
                  </a:lnTo>
                  <a:lnTo>
                    <a:pt x="583" y="437"/>
                  </a:lnTo>
                  <a:lnTo>
                    <a:pt x="575" y="440"/>
                  </a:lnTo>
                  <a:lnTo>
                    <a:pt x="571" y="452"/>
                  </a:lnTo>
                  <a:lnTo>
                    <a:pt x="575" y="464"/>
                  </a:lnTo>
                  <a:lnTo>
                    <a:pt x="581" y="478"/>
                  </a:lnTo>
                  <a:lnTo>
                    <a:pt x="588" y="490"/>
                  </a:lnTo>
                  <a:lnTo>
                    <a:pt x="596" y="498"/>
                  </a:lnTo>
                  <a:lnTo>
                    <a:pt x="608" y="509"/>
                  </a:lnTo>
                  <a:lnTo>
                    <a:pt x="618" y="519"/>
                  </a:lnTo>
                  <a:lnTo>
                    <a:pt x="624" y="531"/>
                  </a:lnTo>
                  <a:lnTo>
                    <a:pt x="624" y="541"/>
                  </a:lnTo>
                  <a:lnTo>
                    <a:pt x="612" y="557"/>
                  </a:lnTo>
                  <a:lnTo>
                    <a:pt x="596" y="574"/>
                  </a:lnTo>
                  <a:lnTo>
                    <a:pt x="577" y="588"/>
                  </a:lnTo>
                  <a:lnTo>
                    <a:pt x="557" y="596"/>
                  </a:lnTo>
                  <a:lnTo>
                    <a:pt x="545" y="600"/>
                  </a:lnTo>
                  <a:lnTo>
                    <a:pt x="535" y="598"/>
                  </a:lnTo>
                  <a:lnTo>
                    <a:pt x="533" y="596"/>
                  </a:lnTo>
                  <a:lnTo>
                    <a:pt x="531" y="594"/>
                  </a:lnTo>
                  <a:lnTo>
                    <a:pt x="527" y="592"/>
                  </a:lnTo>
                  <a:lnTo>
                    <a:pt x="525" y="590"/>
                  </a:lnTo>
                  <a:lnTo>
                    <a:pt x="523" y="590"/>
                  </a:lnTo>
                  <a:lnTo>
                    <a:pt x="521" y="590"/>
                  </a:lnTo>
                  <a:lnTo>
                    <a:pt x="520" y="592"/>
                  </a:lnTo>
                  <a:lnTo>
                    <a:pt x="518" y="598"/>
                  </a:lnTo>
                  <a:lnTo>
                    <a:pt x="514" y="608"/>
                  </a:lnTo>
                  <a:lnTo>
                    <a:pt x="504" y="614"/>
                  </a:lnTo>
                  <a:lnTo>
                    <a:pt x="492" y="624"/>
                  </a:lnTo>
                  <a:lnTo>
                    <a:pt x="478" y="637"/>
                  </a:lnTo>
                  <a:lnTo>
                    <a:pt x="466" y="651"/>
                  </a:lnTo>
                  <a:lnTo>
                    <a:pt x="459" y="661"/>
                  </a:lnTo>
                  <a:lnTo>
                    <a:pt x="451" y="667"/>
                  </a:lnTo>
                  <a:lnTo>
                    <a:pt x="441" y="667"/>
                  </a:lnTo>
                  <a:lnTo>
                    <a:pt x="427" y="665"/>
                  </a:lnTo>
                  <a:lnTo>
                    <a:pt x="411" y="667"/>
                  </a:lnTo>
                  <a:lnTo>
                    <a:pt x="390" y="669"/>
                  </a:lnTo>
                  <a:lnTo>
                    <a:pt x="374" y="669"/>
                  </a:lnTo>
                  <a:lnTo>
                    <a:pt x="360" y="675"/>
                  </a:lnTo>
                  <a:lnTo>
                    <a:pt x="348" y="683"/>
                  </a:lnTo>
                  <a:lnTo>
                    <a:pt x="336" y="694"/>
                  </a:lnTo>
                  <a:lnTo>
                    <a:pt x="323" y="704"/>
                  </a:lnTo>
                  <a:lnTo>
                    <a:pt x="299" y="714"/>
                  </a:lnTo>
                  <a:lnTo>
                    <a:pt x="271" y="726"/>
                  </a:lnTo>
                  <a:lnTo>
                    <a:pt x="246" y="734"/>
                  </a:lnTo>
                  <a:lnTo>
                    <a:pt x="226" y="740"/>
                  </a:lnTo>
                  <a:lnTo>
                    <a:pt x="212" y="740"/>
                  </a:lnTo>
                  <a:lnTo>
                    <a:pt x="199" y="740"/>
                  </a:lnTo>
                  <a:lnTo>
                    <a:pt x="185" y="742"/>
                  </a:lnTo>
                  <a:lnTo>
                    <a:pt x="173" y="748"/>
                  </a:lnTo>
                  <a:lnTo>
                    <a:pt x="163" y="759"/>
                  </a:lnTo>
                  <a:lnTo>
                    <a:pt x="153" y="773"/>
                  </a:lnTo>
                  <a:lnTo>
                    <a:pt x="142" y="781"/>
                  </a:lnTo>
                  <a:lnTo>
                    <a:pt x="128" y="787"/>
                  </a:lnTo>
                  <a:lnTo>
                    <a:pt x="116" y="793"/>
                  </a:lnTo>
                  <a:lnTo>
                    <a:pt x="108" y="803"/>
                  </a:lnTo>
                  <a:lnTo>
                    <a:pt x="100" y="816"/>
                  </a:lnTo>
                  <a:lnTo>
                    <a:pt x="92" y="826"/>
                  </a:lnTo>
                  <a:lnTo>
                    <a:pt x="86" y="834"/>
                  </a:lnTo>
                  <a:lnTo>
                    <a:pt x="90" y="844"/>
                  </a:lnTo>
                  <a:lnTo>
                    <a:pt x="104" y="856"/>
                  </a:lnTo>
                  <a:lnTo>
                    <a:pt x="118" y="872"/>
                  </a:lnTo>
                  <a:lnTo>
                    <a:pt x="130" y="891"/>
                  </a:lnTo>
                  <a:lnTo>
                    <a:pt x="138" y="905"/>
                  </a:lnTo>
                  <a:lnTo>
                    <a:pt x="144" y="919"/>
                  </a:lnTo>
                  <a:lnTo>
                    <a:pt x="146" y="931"/>
                  </a:lnTo>
                  <a:lnTo>
                    <a:pt x="140" y="940"/>
                  </a:lnTo>
                  <a:lnTo>
                    <a:pt x="128" y="946"/>
                  </a:lnTo>
                  <a:lnTo>
                    <a:pt x="114" y="954"/>
                  </a:lnTo>
                  <a:lnTo>
                    <a:pt x="96" y="960"/>
                  </a:lnTo>
                  <a:lnTo>
                    <a:pt x="79" y="960"/>
                  </a:lnTo>
                  <a:lnTo>
                    <a:pt x="67" y="956"/>
                  </a:lnTo>
                  <a:lnTo>
                    <a:pt x="51" y="938"/>
                  </a:lnTo>
                  <a:lnTo>
                    <a:pt x="37" y="919"/>
                  </a:lnTo>
                  <a:lnTo>
                    <a:pt x="25" y="901"/>
                  </a:lnTo>
                  <a:lnTo>
                    <a:pt x="18" y="887"/>
                  </a:lnTo>
                  <a:lnTo>
                    <a:pt x="10" y="872"/>
                  </a:lnTo>
                  <a:lnTo>
                    <a:pt x="4" y="854"/>
                  </a:lnTo>
                  <a:lnTo>
                    <a:pt x="2" y="840"/>
                  </a:lnTo>
                  <a:lnTo>
                    <a:pt x="2" y="826"/>
                  </a:lnTo>
                  <a:lnTo>
                    <a:pt x="2" y="812"/>
                  </a:lnTo>
                  <a:lnTo>
                    <a:pt x="4" y="797"/>
                  </a:lnTo>
                  <a:lnTo>
                    <a:pt x="12" y="783"/>
                  </a:lnTo>
                  <a:lnTo>
                    <a:pt x="25" y="765"/>
                  </a:lnTo>
                  <a:lnTo>
                    <a:pt x="31" y="753"/>
                  </a:lnTo>
                  <a:lnTo>
                    <a:pt x="33" y="749"/>
                  </a:lnTo>
                  <a:lnTo>
                    <a:pt x="4" y="746"/>
                  </a:lnTo>
                  <a:lnTo>
                    <a:pt x="0" y="734"/>
                  </a:lnTo>
                  <a:lnTo>
                    <a:pt x="33" y="687"/>
                  </a:lnTo>
                  <a:lnTo>
                    <a:pt x="71" y="675"/>
                  </a:lnTo>
                  <a:lnTo>
                    <a:pt x="77" y="637"/>
                  </a:lnTo>
                  <a:lnTo>
                    <a:pt x="128" y="627"/>
                  </a:lnTo>
                  <a:lnTo>
                    <a:pt x="147" y="612"/>
                  </a:lnTo>
                  <a:lnTo>
                    <a:pt x="147" y="553"/>
                  </a:lnTo>
                  <a:lnTo>
                    <a:pt x="175" y="539"/>
                  </a:lnTo>
                  <a:lnTo>
                    <a:pt x="244" y="478"/>
                  </a:lnTo>
                  <a:lnTo>
                    <a:pt x="238" y="403"/>
                  </a:lnTo>
                  <a:lnTo>
                    <a:pt x="264" y="332"/>
                  </a:lnTo>
                  <a:lnTo>
                    <a:pt x="301" y="307"/>
                  </a:lnTo>
                  <a:lnTo>
                    <a:pt x="297" y="250"/>
                  </a:lnTo>
                  <a:lnTo>
                    <a:pt x="325" y="220"/>
                  </a:lnTo>
                  <a:lnTo>
                    <a:pt x="303" y="157"/>
                  </a:lnTo>
                  <a:lnTo>
                    <a:pt x="329" y="143"/>
                  </a:lnTo>
                  <a:lnTo>
                    <a:pt x="329" y="86"/>
                  </a:lnTo>
                  <a:lnTo>
                    <a:pt x="384" y="78"/>
                  </a:lnTo>
                  <a:lnTo>
                    <a:pt x="484" y="9"/>
                  </a:lnTo>
                  <a:lnTo>
                    <a:pt x="535" y="39"/>
                  </a:lnTo>
                  <a:lnTo>
                    <a:pt x="592" y="9"/>
                  </a:lnTo>
                  <a:lnTo>
                    <a:pt x="624" y="29"/>
                  </a:lnTo>
                  <a:lnTo>
                    <a:pt x="693" y="0"/>
                  </a:lnTo>
                  <a:lnTo>
                    <a:pt x="720" y="27"/>
                  </a:lnTo>
                  <a:lnTo>
                    <a:pt x="681" y="94"/>
                  </a:lnTo>
                  <a:lnTo>
                    <a:pt x="651" y="130"/>
                  </a:lnTo>
                  <a:lnTo>
                    <a:pt x="679" y="151"/>
                  </a:lnTo>
                  <a:lnTo>
                    <a:pt x="740" y="128"/>
                  </a:lnTo>
                  <a:lnTo>
                    <a:pt x="823" y="92"/>
                  </a:lnTo>
                  <a:lnTo>
                    <a:pt x="878" y="120"/>
                  </a:lnTo>
                  <a:lnTo>
                    <a:pt x="895" y="59"/>
                  </a:lnTo>
                  <a:lnTo>
                    <a:pt x="984" y="61"/>
                  </a:lnTo>
                  <a:lnTo>
                    <a:pt x="1053" y="96"/>
                  </a:lnTo>
                  <a:lnTo>
                    <a:pt x="1086" y="161"/>
                  </a:lnTo>
                  <a:lnTo>
                    <a:pt x="1110" y="216"/>
                  </a:lnTo>
                  <a:lnTo>
                    <a:pt x="1128" y="246"/>
                  </a:lnTo>
                </a:path>
              </a:pathLst>
            </a:custGeom>
            <a:grpFill/>
            <a:ln w="6350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</a:ln>
          </p:spPr>
          <p:txBody>
            <a:bodyPr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6" name="Freeform 79"/>
            <p:cNvSpPr/>
            <p:nvPr/>
          </p:nvSpPr>
          <p:spPr bwMode="gray">
            <a:xfrm>
              <a:off x="3636" y="3029"/>
              <a:ext cx="313" cy="413"/>
            </a:xfrm>
            <a:custGeom>
              <a:avLst/>
              <a:gdLst>
                <a:gd name="T0" fmla="*/ 156 w 626"/>
                <a:gd name="T1" fmla="*/ 31 h 825"/>
                <a:gd name="T2" fmla="*/ 154 w 626"/>
                <a:gd name="T3" fmla="*/ 37 h 825"/>
                <a:gd name="T4" fmla="*/ 152 w 626"/>
                <a:gd name="T5" fmla="*/ 44 h 825"/>
                <a:gd name="T6" fmla="*/ 146 w 626"/>
                <a:gd name="T7" fmla="*/ 52 h 825"/>
                <a:gd name="T8" fmla="*/ 138 w 626"/>
                <a:gd name="T9" fmla="*/ 57 h 825"/>
                <a:gd name="T10" fmla="*/ 131 w 626"/>
                <a:gd name="T11" fmla="*/ 61 h 825"/>
                <a:gd name="T12" fmla="*/ 130 w 626"/>
                <a:gd name="T13" fmla="*/ 62 h 825"/>
                <a:gd name="T14" fmla="*/ 132 w 626"/>
                <a:gd name="T15" fmla="*/ 68 h 825"/>
                <a:gd name="T16" fmla="*/ 135 w 626"/>
                <a:gd name="T17" fmla="*/ 75 h 825"/>
                <a:gd name="T18" fmla="*/ 136 w 626"/>
                <a:gd name="T19" fmla="*/ 81 h 825"/>
                <a:gd name="T20" fmla="*/ 136 w 626"/>
                <a:gd name="T21" fmla="*/ 89 h 825"/>
                <a:gd name="T22" fmla="*/ 137 w 626"/>
                <a:gd name="T23" fmla="*/ 95 h 825"/>
                <a:gd name="T24" fmla="*/ 138 w 626"/>
                <a:gd name="T25" fmla="*/ 104 h 825"/>
                <a:gd name="T26" fmla="*/ 131 w 626"/>
                <a:gd name="T27" fmla="*/ 112 h 825"/>
                <a:gd name="T28" fmla="*/ 122 w 626"/>
                <a:gd name="T29" fmla="*/ 120 h 825"/>
                <a:gd name="T30" fmla="*/ 117 w 626"/>
                <a:gd name="T31" fmla="*/ 131 h 825"/>
                <a:gd name="T32" fmla="*/ 115 w 626"/>
                <a:gd name="T33" fmla="*/ 142 h 825"/>
                <a:gd name="T34" fmla="*/ 110 w 626"/>
                <a:gd name="T35" fmla="*/ 151 h 825"/>
                <a:gd name="T36" fmla="*/ 103 w 626"/>
                <a:gd name="T37" fmla="*/ 156 h 825"/>
                <a:gd name="T38" fmla="*/ 94 w 626"/>
                <a:gd name="T39" fmla="*/ 158 h 825"/>
                <a:gd name="T40" fmla="*/ 86 w 626"/>
                <a:gd name="T41" fmla="*/ 161 h 825"/>
                <a:gd name="T42" fmla="*/ 85 w 626"/>
                <a:gd name="T43" fmla="*/ 165 h 825"/>
                <a:gd name="T44" fmla="*/ 89 w 626"/>
                <a:gd name="T45" fmla="*/ 171 h 825"/>
                <a:gd name="T46" fmla="*/ 90 w 626"/>
                <a:gd name="T47" fmla="*/ 176 h 825"/>
                <a:gd name="T48" fmla="*/ 86 w 626"/>
                <a:gd name="T49" fmla="*/ 182 h 825"/>
                <a:gd name="T50" fmla="*/ 80 w 626"/>
                <a:gd name="T51" fmla="*/ 189 h 825"/>
                <a:gd name="T52" fmla="*/ 76 w 626"/>
                <a:gd name="T53" fmla="*/ 193 h 825"/>
                <a:gd name="T54" fmla="*/ 69 w 626"/>
                <a:gd name="T55" fmla="*/ 199 h 825"/>
                <a:gd name="T56" fmla="*/ 61 w 626"/>
                <a:gd name="T57" fmla="*/ 204 h 825"/>
                <a:gd name="T58" fmla="*/ 58 w 626"/>
                <a:gd name="T59" fmla="*/ 207 h 825"/>
                <a:gd name="T60" fmla="*/ 48 w 626"/>
                <a:gd name="T61" fmla="*/ 185 h 825"/>
                <a:gd name="T62" fmla="*/ 22 w 626"/>
                <a:gd name="T63" fmla="*/ 161 h 825"/>
                <a:gd name="T64" fmla="*/ 0 w 626"/>
                <a:gd name="T65" fmla="*/ 146 h 825"/>
                <a:gd name="T66" fmla="*/ 15 w 626"/>
                <a:gd name="T67" fmla="*/ 107 h 825"/>
                <a:gd name="T68" fmla="*/ 20 w 626"/>
                <a:gd name="T69" fmla="*/ 88 h 825"/>
                <a:gd name="T70" fmla="*/ 18 w 626"/>
                <a:gd name="T71" fmla="*/ 67 h 825"/>
                <a:gd name="T72" fmla="*/ 34 w 626"/>
                <a:gd name="T73" fmla="*/ 43 h 825"/>
                <a:gd name="T74" fmla="*/ 42 w 626"/>
                <a:gd name="T75" fmla="*/ 24 h 825"/>
                <a:gd name="T76" fmla="*/ 63 w 626"/>
                <a:gd name="T77" fmla="*/ 17 h 825"/>
                <a:gd name="T78" fmla="*/ 75 w 626"/>
                <a:gd name="T79" fmla="*/ 1 h 825"/>
                <a:gd name="T80" fmla="*/ 92 w 626"/>
                <a:gd name="T81" fmla="*/ 14 h 825"/>
                <a:gd name="T82" fmla="*/ 114 w 626"/>
                <a:gd name="T83" fmla="*/ 32 h 825"/>
                <a:gd name="T84" fmla="*/ 135 w 626"/>
                <a:gd name="T85" fmla="*/ 32 h 825"/>
                <a:gd name="T86" fmla="*/ 151 w 626"/>
                <a:gd name="T87" fmla="*/ 25 h 825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626"/>
                <a:gd name="T133" fmla="*/ 0 h 825"/>
                <a:gd name="T134" fmla="*/ 626 w 626"/>
                <a:gd name="T135" fmla="*/ 825 h 825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626" h="825">
                  <a:moveTo>
                    <a:pt x="626" y="122"/>
                  </a:moveTo>
                  <a:lnTo>
                    <a:pt x="624" y="124"/>
                  </a:lnTo>
                  <a:lnTo>
                    <a:pt x="621" y="134"/>
                  </a:lnTo>
                  <a:lnTo>
                    <a:pt x="615" y="146"/>
                  </a:lnTo>
                  <a:lnTo>
                    <a:pt x="613" y="159"/>
                  </a:lnTo>
                  <a:lnTo>
                    <a:pt x="607" y="173"/>
                  </a:lnTo>
                  <a:lnTo>
                    <a:pt x="597" y="189"/>
                  </a:lnTo>
                  <a:lnTo>
                    <a:pt x="581" y="205"/>
                  </a:lnTo>
                  <a:lnTo>
                    <a:pt x="565" y="216"/>
                  </a:lnTo>
                  <a:lnTo>
                    <a:pt x="550" y="228"/>
                  </a:lnTo>
                  <a:lnTo>
                    <a:pt x="534" y="236"/>
                  </a:lnTo>
                  <a:lnTo>
                    <a:pt x="524" y="242"/>
                  </a:lnTo>
                  <a:lnTo>
                    <a:pt x="520" y="244"/>
                  </a:lnTo>
                  <a:lnTo>
                    <a:pt x="520" y="248"/>
                  </a:lnTo>
                  <a:lnTo>
                    <a:pt x="524" y="258"/>
                  </a:lnTo>
                  <a:lnTo>
                    <a:pt x="528" y="272"/>
                  </a:lnTo>
                  <a:lnTo>
                    <a:pt x="532" y="285"/>
                  </a:lnTo>
                  <a:lnTo>
                    <a:pt x="538" y="299"/>
                  </a:lnTo>
                  <a:lnTo>
                    <a:pt x="542" y="309"/>
                  </a:lnTo>
                  <a:lnTo>
                    <a:pt x="544" y="321"/>
                  </a:lnTo>
                  <a:lnTo>
                    <a:pt x="546" y="339"/>
                  </a:lnTo>
                  <a:lnTo>
                    <a:pt x="544" y="354"/>
                  </a:lnTo>
                  <a:lnTo>
                    <a:pt x="544" y="368"/>
                  </a:lnTo>
                  <a:lnTo>
                    <a:pt x="548" y="380"/>
                  </a:lnTo>
                  <a:lnTo>
                    <a:pt x="550" y="396"/>
                  </a:lnTo>
                  <a:lnTo>
                    <a:pt x="550" y="413"/>
                  </a:lnTo>
                  <a:lnTo>
                    <a:pt x="540" y="429"/>
                  </a:lnTo>
                  <a:lnTo>
                    <a:pt x="522" y="447"/>
                  </a:lnTo>
                  <a:lnTo>
                    <a:pt x="504" y="462"/>
                  </a:lnTo>
                  <a:lnTo>
                    <a:pt x="489" y="480"/>
                  </a:lnTo>
                  <a:lnTo>
                    <a:pt x="479" y="494"/>
                  </a:lnTo>
                  <a:lnTo>
                    <a:pt x="469" y="522"/>
                  </a:lnTo>
                  <a:lnTo>
                    <a:pt x="463" y="549"/>
                  </a:lnTo>
                  <a:lnTo>
                    <a:pt x="459" y="565"/>
                  </a:lnTo>
                  <a:lnTo>
                    <a:pt x="451" y="585"/>
                  </a:lnTo>
                  <a:lnTo>
                    <a:pt x="441" y="602"/>
                  </a:lnTo>
                  <a:lnTo>
                    <a:pt x="428" y="618"/>
                  </a:lnTo>
                  <a:lnTo>
                    <a:pt x="414" y="624"/>
                  </a:lnTo>
                  <a:lnTo>
                    <a:pt x="396" y="630"/>
                  </a:lnTo>
                  <a:lnTo>
                    <a:pt x="376" y="632"/>
                  </a:lnTo>
                  <a:lnTo>
                    <a:pt x="359" y="636"/>
                  </a:lnTo>
                  <a:lnTo>
                    <a:pt x="345" y="642"/>
                  </a:lnTo>
                  <a:lnTo>
                    <a:pt x="337" y="648"/>
                  </a:lnTo>
                  <a:lnTo>
                    <a:pt x="339" y="659"/>
                  </a:lnTo>
                  <a:lnTo>
                    <a:pt x="347" y="669"/>
                  </a:lnTo>
                  <a:lnTo>
                    <a:pt x="357" y="681"/>
                  </a:lnTo>
                  <a:lnTo>
                    <a:pt x="363" y="691"/>
                  </a:lnTo>
                  <a:lnTo>
                    <a:pt x="361" y="701"/>
                  </a:lnTo>
                  <a:lnTo>
                    <a:pt x="353" y="710"/>
                  </a:lnTo>
                  <a:lnTo>
                    <a:pt x="343" y="726"/>
                  </a:lnTo>
                  <a:lnTo>
                    <a:pt x="331" y="742"/>
                  </a:lnTo>
                  <a:lnTo>
                    <a:pt x="319" y="756"/>
                  </a:lnTo>
                  <a:lnTo>
                    <a:pt x="312" y="766"/>
                  </a:lnTo>
                  <a:lnTo>
                    <a:pt x="302" y="771"/>
                  </a:lnTo>
                  <a:lnTo>
                    <a:pt x="290" y="781"/>
                  </a:lnTo>
                  <a:lnTo>
                    <a:pt x="274" y="793"/>
                  </a:lnTo>
                  <a:lnTo>
                    <a:pt x="258" y="805"/>
                  </a:lnTo>
                  <a:lnTo>
                    <a:pt x="245" y="815"/>
                  </a:lnTo>
                  <a:lnTo>
                    <a:pt x="235" y="821"/>
                  </a:lnTo>
                  <a:lnTo>
                    <a:pt x="231" y="825"/>
                  </a:lnTo>
                  <a:lnTo>
                    <a:pt x="215" y="795"/>
                  </a:lnTo>
                  <a:lnTo>
                    <a:pt x="191" y="740"/>
                  </a:lnTo>
                  <a:lnTo>
                    <a:pt x="158" y="675"/>
                  </a:lnTo>
                  <a:lnTo>
                    <a:pt x="89" y="642"/>
                  </a:lnTo>
                  <a:lnTo>
                    <a:pt x="2" y="640"/>
                  </a:lnTo>
                  <a:lnTo>
                    <a:pt x="0" y="581"/>
                  </a:lnTo>
                  <a:lnTo>
                    <a:pt x="28" y="476"/>
                  </a:lnTo>
                  <a:lnTo>
                    <a:pt x="60" y="425"/>
                  </a:lnTo>
                  <a:lnTo>
                    <a:pt x="58" y="376"/>
                  </a:lnTo>
                  <a:lnTo>
                    <a:pt x="77" y="352"/>
                  </a:lnTo>
                  <a:lnTo>
                    <a:pt x="63" y="317"/>
                  </a:lnTo>
                  <a:lnTo>
                    <a:pt x="69" y="266"/>
                  </a:lnTo>
                  <a:lnTo>
                    <a:pt x="126" y="244"/>
                  </a:lnTo>
                  <a:lnTo>
                    <a:pt x="136" y="171"/>
                  </a:lnTo>
                  <a:lnTo>
                    <a:pt x="140" y="116"/>
                  </a:lnTo>
                  <a:lnTo>
                    <a:pt x="170" y="94"/>
                  </a:lnTo>
                  <a:lnTo>
                    <a:pt x="203" y="94"/>
                  </a:lnTo>
                  <a:lnTo>
                    <a:pt x="254" y="65"/>
                  </a:lnTo>
                  <a:lnTo>
                    <a:pt x="298" y="45"/>
                  </a:lnTo>
                  <a:lnTo>
                    <a:pt x="298" y="4"/>
                  </a:lnTo>
                  <a:lnTo>
                    <a:pt x="363" y="0"/>
                  </a:lnTo>
                  <a:lnTo>
                    <a:pt x="367" y="53"/>
                  </a:lnTo>
                  <a:lnTo>
                    <a:pt x="406" y="110"/>
                  </a:lnTo>
                  <a:lnTo>
                    <a:pt x="455" y="126"/>
                  </a:lnTo>
                  <a:lnTo>
                    <a:pt x="495" y="83"/>
                  </a:lnTo>
                  <a:lnTo>
                    <a:pt x="538" y="126"/>
                  </a:lnTo>
                  <a:lnTo>
                    <a:pt x="571" y="122"/>
                  </a:lnTo>
                  <a:lnTo>
                    <a:pt x="603" y="98"/>
                  </a:lnTo>
                  <a:lnTo>
                    <a:pt x="626" y="122"/>
                  </a:lnTo>
                  <a:close/>
                </a:path>
              </a:pathLst>
            </a:custGeom>
            <a:grpFill/>
            <a:ln w="0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</a:ln>
          </p:spPr>
          <p:txBody>
            <a:bodyPr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7" name="Freeform 80"/>
            <p:cNvSpPr/>
            <p:nvPr/>
          </p:nvSpPr>
          <p:spPr bwMode="gray">
            <a:xfrm>
              <a:off x="3636" y="3029"/>
              <a:ext cx="313" cy="413"/>
            </a:xfrm>
            <a:custGeom>
              <a:avLst/>
              <a:gdLst>
                <a:gd name="T0" fmla="*/ 156 w 626"/>
                <a:gd name="T1" fmla="*/ 31 h 825"/>
                <a:gd name="T2" fmla="*/ 154 w 626"/>
                <a:gd name="T3" fmla="*/ 37 h 825"/>
                <a:gd name="T4" fmla="*/ 152 w 626"/>
                <a:gd name="T5" fmla="*/ 44 h 825"/>
                <a:gd name="T6" fmla="*/ 146 w 626"/>
                <a:gd name="T7" fmla="*/ 52 h 825"/>
                <a:gd name="T8" fmla="*/ 138 w 626"/>
                <a:gd name="T9" fmla="*/ 57 h 825"/>
                <a:gd name="T10" fmla="*/ 131 w 626"/>
                <a:gd name="T11" fmla="*/ 61 h 825"/>
                <a:gd name="T12" fmla="*/ 130 w 626"/>
                <a:gd name="T13" fmla="*/ 62 h 825"/>
                <a:gd name="T14" fmla="*/ 132 w 626"/>
                <a:gd name="T15" fmla="*/ 68 h 825"/>
                <a:gd name="T16" fmla="*/ 135 w 626"/>
                <a:gd name="T17" fmla="*/ 75 h 825"/>
                <a:gd name="T18" fmla="*/ 136 w 626"/>
                <a:gd name="T19" fmla="*/ 81 h 825"/>
                <a:gd name="T20" fmla="*/ 136 w 626"/>
                <a:gd name="T21" fmla="*/ 89 h 825"/>
                <a:gd name="T22" fmla="*/ 137 w 626"/>
                <a:gd name="T23" fmla="*/ 95 h 825"/>
                <a:gd name="T24" fmla="*/ 138 w 626"/>
                <a:gd name="T25" fmla="*/ 104 h 825"/>
                <a:gd name="T26" fmla="*/ 131 w 626"/>
                <a:gd name="T27" fmla="*/ 112 h 825"/>
                <a:gd name="T28" fmla="*/ 122 w 626"/>
                <a:gd name="T29" fmla="*/ 120 h 825"/>
                <a:gd name="T30" fmla="*/ 117 w 626"/>
                <a:gd name="T31" fmla="*/ 131 h 825"/>
                <a:gd name="T32" fmla="*/ 115 w 626"/>
                <a:gd name="T33" fmla="*/ 142 h 825"/>
                <a:gd name="T34" fmla="*/ 110 w 626"/>
                <a:gd name="T35" fmla="*/ 151 h 825"/>
                <a:gd name="T36" fmla="*/ 103 w 626"/>
                <a:gd name="T37" fmla="*/ 156 h 825"/>
                <a:gd name="T38" fmla="*/ 94 w 626"/>
                <a:gd name="T39" fmla="*/ 158 h 825"/>
                <a:gd name="T40" fmla="*/ 86 w 626"/>
                <a:gd name="T41" fmla="*/ 161 h 825"/>
                <a:gd name="T42" fmla="*/ 85 w 626"/>
                <a:gd name="T43" fmla="*/ 165 h 825"/>
                <a:gd name="T44" fmla="*/ 89 w 626"/>
                <a:gd name="T45" fmla="*/ 171 h 825"/>
                <a:gd name="T46" fmla="*/ 90 w 626"/>
                <a:gd name="T47" fmla="*/ 176 h 825"/>
                <a:gd name="T48" fmla="*/ 86 w 626"/>
                <a:gd name="T49" fmla="*/ 182 h 825"/>
                <a:gd name="T50" fmla="*/ 80 w 626"/>
                <a:gd name="T51" fmla="*/ 189 h 825"/>
                <a:gd name="T52" fmla="*/ 76 w 626"/>
                <a:gd name="T53" fmla="*/ 193 h 825"/>
                <a:gd name="T54" fmla="*/ 69 w 626"/>
                <a:gd name="T55" fmla="*/ 199 h 825"/>
                <a:gd name="T56" fmla="*/ 61 w 626"/>
                <a:gd name="T57" fmla="*/ 204 h 825"/>
                <a:gd name="T58" fmla="*/ 58 w 626"/>
                <a:gd name="T59" fmla="*/ 207 h 825"/>
                <a:gd name="T60" fmla="*/ 48 w 626"/>
                <a:gd name="T61" fmla="*/ 185 h 825"/>
                <a:gd name="T62" fmla="*/ 22 w 626"/>
                <a:gd name="T63" fmla="*/ 161 h 825"/>
                <a:gd name="T64" fmla="*/ 0 w 626"/>
                <a:gd name="T65" fmla="*/ 146 h 825"/>
                <a:gd name="T66" fmla="*/ 15 w 626"/>
                <a:gd name="T67" fmla="*/ 107 h 825"/>
                <a:gd name="T68" fmla="*/ 20 w 626"/>
                <a:gd name="T69" fmla="*/ 88 h 825"/>
                <a:gd name="T70" fmla="*/ 18 w 626"/>
                <a:gd name="T71" fmla="*/ 67 h 825"/>
                <a:gd name="T72" fmla="*/ 34 w 626"/>
                <a:gd name="T73" fmla="*/ 43 h 825"/>
                <a:gd name="T74" fmla="*/ 42 w 626"/>
                <a:gd name="T75" fmla="*/ 24 h 825"/>
                <a:gd name="T76" fmla="*/ 63 w 626"/>
                <a:gd name="T77" fmla="*/ 17 h 825"/>
                <a:gd name="T78" fmla="*/ 75 w 626"/>
                <a:gd name="T79" fmla="*/ 1 h 825"/>
                <a:gd name="T80" fmla="*/ 92 w 626"/>
                <a:gd name="T81" fmla="*/ 14 h 825"/>
                <a:gd name="T82" fmla="*/ 114 w 626"/>
                <a:gd name="T83" fmla="*/ 32 h 825"/>
                <a:gd name="T84" fmla="*/ 135 w 626"/>
                <a:gd name="T85" fmla="*/ 32 h 825"/>
                <a:gd name="T86" fmla="*/ 151 w 626"/>
                <a:gd name="T87" fmla="*/ 25 h 825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626"/>
                <a:gd name="T133" fmla="*/ 0 h 825"/>
                <a:gd name="T134" fmla="*/ 626 w 626"/>
                <a:gd name="T135" fmla="*/ 825 h 825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626" h="825">
                  <a:moveTo>
                    <a:pt x="626" y="122"/>
                  </a:moveTo>
                  <a:lnTo>
                    <a:pt x="624" y="124"/>
                  </a:lnTo>
                  <a:lnTo>
                    <a:pt x="621" y="134"/>
                  </a:lnTo>
                  <a:lnTo>
                    <a:pt x="615" y="146"/>
                  </a:lnTo>
                  <a:lnTo>
                    <a:pt x="613" y="159"/>
                  </a:lnTo>
                  <a:lnTo>
                    <a:pt x="607" y="173"/>
                  </a:lnTo>
                  <a:lnTo>
                    <a:pt x="597" y="189"/>
                  </a:lnTo>
                  <a:lnTo>
                    <a:pt x="581" y="205"/>
                  </a:lnTo>
                  <a:lnTo>
                    <a:pt x="565" y="216"/>
                  </a:lnTo>
                  <a:lnTo>
                    <a:pt x="550" y="228"/>
                  </a:lnTo>
                  <a:lnTo>
                    <a:pt x="534" y="236"/>
                  </a:lnTo>
                  <a:lnTo>
                    <a:pt x="524" y="242"/>
                  </a:lnTo>
                  <a:lnTo>
                    <a:pt x="520" y="244"/>
                  </a:lnTo>
                  <a:lnTo>
                    <a:pt x="520" y="248"/>
                  </a:lnTo>
                  <a:lnTo>
                    <a:pt x="524" y="258"/>
                  </a:lnTo>
                  <a:lnTo>
                    <a:pt x="528" y="272"/>
                  </a:lnTo>
                  <a:lnTo>
                    <a:pt x="532" y="285"/>
                  </a:lnTo>
                  <a:lnTo>
                    <a:pt x="538" y="299"/>
                  </a:lnTo>
                  <a:lnTo>
                    <a:pt x="542" y="309"/>
                  </a:lnTo>
                  <a:lnTo>
                    <a:pt x="544" y="321"/>
                  </a:lnTo>
                  <a:lnTo>
                    <a:pt x="546" y="339"/>
                  </a:lnTo>
                  <a:lnTo>
                    <a:pt x="544" y="354"/>
                  </a:lnTo>
                  <a:lnTo>
                    <a:pt x="544" y="368"/>
                  </a:lnTo>
                  <a:lnTo>
                    <a:pt x="548" y="380"/>
                  </a:lnTo>
                  <a:lnTo>
                    <a:pt x="550" y="396"/>
                  </a:lnTo>
                  <a:lnTo>
                    <a:pt x="550" y="413"/>
                  </a:lnTo>
                  <a:lnTo>
                    <a:pt x="540" y="429"/>
                  </a:lnTo>
                  <a:lnTo>
                    <a:pt x="522" y="447"/>
                  </a:lnTo>
                  <a:lnTo>
                    <a:pt x="504" y="462"/>
                  </a:lnTo>
                  <a:lnTo>
                    <a:pt x="489" y="480"/>
                  </a:lnTo>
                  <a:lnTo>
                    <a:pt x="479" y="494"/>
                  </a:lnTo>
                  <a:lnTo>
                    <a:pt x="469" y="522"/>
                  </a:lnTo>
                  <a:lnTo>
                    <a:pt x="463" y="549"/>
                  </a:lnTo>
                  <a:lnTo>
                    <a:pt x="459" y="565"/>
                  </a:lnTo>
                  <a:lnTo>
                    <a:pt x="451" y="585"/>
                  </a:lnTo>
                  <a:lnTo>
                    <a:pt x="441" y="602"/>
                  </a:lnTo>
                  <a:lnTo>
                    <a:pt x="428" y="618"/>
                  </a:lnTo>
                  <a:lnTo>
                    <a:pt x="414" y="624"/>
                  </a:lnTo>
                  <a:lnTo>
                    <a:pt x="396" y="630"/>
                  </a:lnTo>
                  <a:lnTo>
                    <a:pt x="376" y="632"/>
                  </a:lnTo>
                  <a:lnTo>
                    <a:pt x="359" y="636"/>
                  </a:lnTo>
                  <a:lnTo>
                    <a:pt x="345" y="642"/>
                  </a:lnTo>
                  <a:lnTo>
                    <a:pt x="337" y="648"/>
                  </a:lnTo>
                  <a:lnTo>
                    <a:pt x="339" y="659"/>
                  </a:lnTo>
                  <a:lnTo>
                    <a:pt x="347" y="669"/>
                  </a:lnTo>
                  <a:lnTo>
                    <a:pt x="357" y="681"/>
                  </a:lnTo>
                  <a:lnTo>
                    <a:pt x="363" y="691"/>
                  </a:lnTo>
                  <a:lnTo>
                    <a:pt x="361" y="701"/>
                  </a:lnTo>
                  <a:lnTo>
                    <a:pt x="353" y="710"/>
                  </a:lnTo>
                  <a:lnTo>
                    <a:pt x="343" y="726"/>
                  </a:lnTo>
                  <a:lnTo>
                    <a:pt x="331" y="742"/>
                  </a:lnTo>
                  <a:lnTo>
                    <a:pt x="319" y="756"/>
                  </a:lnTo>
                  <a:lnTo>
                    <a:pt x="312" y="766"/>
                  </a:lnTo>
                  <a:lnTo>
                    <a:pt x="302" y="771"/>
                  </a:lnTo>
                  <a:lnTo>
                    <a:pt x="290" y="781"/>
                  </a:lnTo>
                  <a:lnTo>
                    <a:pt x="274" y="793"/>
                  </a:lnTo>
                  <a:lnTo>
                    <a:pt x="258" y="805"/>
                  </a:lnTo>
                  <a:lnTo>
                    <a:pt x="245" y="815"/>
                  </a:lnTo>
                  <a:lnTo>
                    <a:pt x="235" y="821"/>
                  </a:lnTo>
                  <a:lnTo>
                    <a:pt x="231" y="825"/>
                  </a:lnTo>
                  <a:lnTo>
                    <a:pt x="215" y="795"/>
                  </a:lnTo>
                  <a:lnTo>
                    <a:pt x="191" y="740"/>
                  </a:lnTo>
                  <a:lnTo>
                    <a:pt x="158" y="675"/>
                  </a:lnTo>
                  <a:lnTo>
                    <a:pt x="89" y="642"/>
                  </a:lnTo>
                  <a:lnTo>
                    <a:pt x="2" y="640"/>
                  </a:lnTo>
                  <a:lnTo>
                    <a:pt x="0" y="581"/>
                  </a:lnTo>
                  <a:lnTo>
                    <a:pt x="28" y="476"/>
                  </a:lnTo>
                  <a:lnTo>
                    <a:pt x="60" y="425"/>
                  </a:lnTo>
                  <a:lnTo>
                    <a:pt x="58" y="376"/>
                  </a:lnTo>
                  <a:lnTo>
                    <a:pt x="77" y="352"/>
                  </a:lnTo>
                  <a:lnTo>
                    <a:pt x="63" y="317"/>
                  </a:lnTo>
                  <a:lnTo>
                    <a:pt x="69" y="266"/>
                  </a:lnTo>
                  <a:lnTo>
                    <a:pt x="126" y="244"/>
                  </a:lnTo>
                  <a:lnTo>
                    <a:pt x="136" y="171"/>
                  </a:lnTo>
                  <a:lnTo>
                    <a:pt x="140" y="116"/>
                  </a:lnTo>
                  <a:lnTo>
                    <a:pt x="170" y="94"/>
                  </a:lnTo>
                  <a:lnTo>
                    <a:pt x="203" y="94"/>
                  </a:lnTo>
                  <a:lnTo>
                    <a:pt x="254" y="65"/>
                  </a:lnTo>
                  <a:lnTo>
                    <a:pt x="298" y="45"/>
                  </a:lnTo>
                  <a:lnTo>
                    <a:pt x="298" y="4"/>
                  </a:lnTo>
                  <a:lnTo>
                    <a:pt x="363" y="0"/>
                  </a:lnTo>
                  <a:lnTo>
                    <a:pt x="367" y="53"/>
                  </a:lnTo>
                  <a:lnTo>
                    <a:pt x="406" y="110"/>
                  </a:lnTo>
                  <a:lnTo>
                    <a:pt x="455" y="126"/>
                  </a:lnTo>
                  <a:lnTo>
                    <a:pt x="495" y="83"/>
                  </a:lnTo>
                  <a:lnTo>
                    <a:pt x="538" y="126"/>
                  </a:lnTo>
                  <a:lnTo>
                    <a:pt x="571" y="122"/>
                  </a:lnTo>
                  <a:lnTo>
                    <a:pt x="603" y="98"/>
                  </a:lnTo>
                  <a:lnTo>
                    <a:pt x="626" y="122"/>
                  </a:lnTo>
                </a:path>
              </a:pathLst>
            </a:custGeom>
            <a:solidFill>
              <a:srgbClr val="003269"/>
            </a:solidFill>
            <a:ln w="6350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</a:ln>
          </p:spPr>
          <p:txBody>
            <a:bodyPr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8" name="Freeform 81"/>
            <p:cNvSpPr/>
            <p:nvPr/>
          </p:nvSpPr>
          <p:spPr bwMode="gray">
            <a:xfrm>
              <a:off x="3746" y="2774"/>
              <a:ext cx="283" cy="318"/>
            </a:xfrm>
            <a:custGeom>
              <a:avLst/>
              <a:gdLst>
                <a:gd name="T0" fmla="*/ 109 w 565"/>
                <a:gd name="T1" fmla="*/ 11 h 638"/>
                <a:gd name="T2" fmla="*/ 106 w 565"/>
                <a:gd name="T3" fmla="*/ 11 h 638"/>
                <a:gd name="T4" fmla="*/ 103 w 565"/>
                <a:gd name="T5" fmla="*/ 14 h 638"/>
                <a:gd name="T6" fmla="*/ 100 w 565"/>
                <a:gd name="T7" fmla="*/ 21 h 638"/>
                <a:gd name="T8" fmla="*/ 99 w 565"/>
                <a:gd name="T9" fmla="*/ 28 h 638"/>
                <a:gd name="T10" fmla="*/ 96 w 565"/>
                <a:gd name="T11" fmla="*/ 31 h 638"/>
                <a:gd name="T12" fmla="*/ 90 w 565"/>
                <a:gd name="T13" fmla="*/ 29 h 638"/>
                <a:gd name="T14" fmla="*/ 84 w 565"/>
                <a:gd name="T15" fmla="*/ 26 h 638"/>
                <a:gd name="T16" fmla="*/ 80 w 565"/>
                <a:gd name="T17" fmla="*/ 26 h 638"/>
                <a:gd name="T18" fmla="*/ 82 w 565"/>
                <a:gd name="T19" fmla="*/ 32 h 638"/>
                <a:gd name="T20" fmla="*/ 87 w 565"/>
                <a:gd name="T21" fmla="*/ 36 h 638"/>
                <a:gd name="T22" fmla="*/ 93 w 565"/>
                <a:gd name="T23" fmla="*/ 38 h 638"/>
                <a:gd name="T24" fmla="*/ 101 w 565"/>
                <a:gd name="T25" fmla="*/ 35 h 638"/>
                <a:gd name="T26" fmla="*/ 104 w 565"/>
                <a:gd name="T27" fmla="*/ 31 h 638"/>
                <a:gd name="T28" fmla="*/ 106 w 565"/>
                <a:gd name="T29" fmla="*/ 25 h 638"/>
                <a:gd name="T30" fmla="*/ 110 w 565"/>
                <a:gd name="T31" fmla="*/ 24 h 638"/>
                <a:gd name="T32" fmla="*/ 117 w 565"/>
                <a:gd name="T33" fmla="*/ 30 h 638"/>
                <a:gd name="T34" fmla="*/ 126 w 565"/>
                <a:gd name="T35" fmla="*/ 34 h 638"/>
                <a:gd name="T36" fmla="*/ 131 w 565"/>
                <a:gd name="T37" fmla="*/ 36 h 638"/>
                <a:gd name="T38" fmla="*/ 138 w 565"/>
                <a:gd name="T39" fmla="*/ 38 h 638"/>
                <a:gd name="T40" fmla="*/ 142 w 565"/>
                <a:gd name="T41" fmla="*/ 44 h 638"/>
                <a:gd name="T42" fmla="*/ 139 w 565"/>
                <a:gd name="T43" fmla="*/ 51 h 638"/>
                <a:gd name="T44" fmla="*/ 133 w 565"/>
                <a:gd name="T45" fmla="*/ 58 h 638"/>
                <a:gd name="T46" fmla="*/ 130 w 565"/>
                <a:gd name="T47" fmla="*/ 60 h 638"/>
                <a:gd name="T48" fmla="*/ 134 w 565"/>
                <a:gd name="T49" fmla="*/ 60 h 638"/>
                <a:gd name="T50" fmla="*/ 139 w 565"/>
                <a:gd name="T51" fmla="*/ 60 h 638"/>
                <a:gd name="T52" fmla="*/ 141 w 565"/>
                <a:gd name="T53" fmla="*/ 63 h 638"/>
                <a:gd name="T54" fmla="*/ 136 w 565"/>
                <a:gd name="T55" fmla="*/ 67 h 638"/>
                <a:gd name="T56" fmla="*/ 129 w 565"/>
                <a:gd name="T57" fmla="*/ 71 h 638"/>
                <a:gd name="T58" fmla="*/ 126 w 565"/>
                <a:gd name="T59" fmla="*/ 73 h 638"/>
                <a:gd name="T60" fmla="*/ 129 w 565"/>
                <a:gd name="T61" fmla="*/ 73 h 638"/>
                <a:gd name="T62" fmla="*/ 135 w 565"/>
                <a:gd name="T63" fmla="*/ 78 h 638"/>
                <a:gd name="T64" fmla="*/ 136 w 565"/>
                <a:gd name="T65" fmla="*/ 88 h 638"/>
                <a:gd name="T66" fmla="*/ 138 w 565"/>
                <a:gd name="T67" fmla="*/ 98 h 638"/>
                <a:gd name="T68" fmla="*/ 141 w 565"/>
                <a:gd name="T69" fmla="*/ 104 h 638"/>
                <a:gd name="T70" fmla="*/ 141 w 565"/>
                <a:gd name="T71" fmla="*/ 108 h 638"/>
                <a:gd name="T72" fmla="*/ 136 w 565"/>
                <a:gd name="T73" fmla="*/ 112 h 638"/>
                <a:gd name="T74" fmla="*/ 129 w 565"/>
                <a:gd name="T75" fmla="*/ 111 h 638"/>
                <a:gd name="T76" fmla="*/ 123 w 565"/>
                <a:gd name="T77" fmla="*/ 110 h 638"/>
                <a:gd name="T78" fmla="*/ 119 w 565"/>
                <a:gd name="T79" fmla="*/ 116 h 638"/>
                <a:gd name="T80" fmla="*/ 118 w 565"/>
                <a:gd name="T81" fmla="*/ 122 h 638"/>
                <a:gd name="T82" fmla="*/ 116 w 565"/>
                <a:gd name="T83" fmla="*/ 129 h 638"/>
                <a:gd name="T84" fmla="*/ 113 w 565"/>
                <a:gd name="T85" fmla="*/ 136 h 638"/>
                <a:gd name="T86" fmla="*/ 112 w 565"/>
                <a:gd name="T87" fmla="*/ 146 h 638"/>
                <a:gd name="T88" fmla="*/ 112 w 565"/>
                <a:gd name="T89" fmla="*/ 150 h 638"/>
                <a:gd name="T90" fmla="*/ 102 w 565"/>
                <a:gd name="T91" fmla="*/ 158 h 638"/>
                <a:gd name="T92" fmla="*/ 88 w 565"/>
                <a:gd name="T93" fmla="*/ 158 h 638"/>
                <a:gd name="T94" fmla="*/ 69 w 565"/>
                <a:gd name="T95" fmla="*/ 148 h 638"/>
                <a:gd name="T96" fmla="*/ 47 w 565"/>
                <a:gd name="T97" fmla="*/ 155 h 638"/>
                <a:gd name="T98" fmla="*/ 35 w 565"/>
                <a:gd name="T99" fmla="*/ 128 h 638"/>
                <a:gd name="T100" fmla="*/ 20 w 565"/>
                <a:gd name="T101" fmla="*/ 113 h 638"/>
                <a:gd name="T102" fmla="*/ 5 w 565"/>
                <a:gd name="T103" fmla="*/ 83 h 638"/>
                <a:gd name="T104" fmla="*/ 27 w 565"/>
                <a:gd name="T105" fmla="*/ 49 h 638"/>
                <a:gd name="T106" fmla="*/ 42 w 565"/>
                <a:gd name="T107" fmla="*/ 36 h 638"/>
                <a:gd name="T108" fmla="*/ 46 w 565"/>
                <a:gd name="T109" fmla="*/ 12 h 638"/>
                <a:gd name="T110" fmla="*/ 56 w 565"/>
                <a:gd name="T111" fmla="*/ 0 h 638"/>
                <a:gd name="T112" fmla="*/ 76 w 565"/>
                <a:gd name="T113" fmla="*/ 7 h 638"/>
                <a:gd name="T114" fmla="*/ 96 w 565"/>
                <a:gd name="T115" fmla="*/ 1 h 638"/>
                <a:gd name="T116" fmla="*/ 109 w 565"/>
                <a:gd name="T117" fmla="*/ 11 h 638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565"/>
                <a:gd name="T178" fmla="*/ 0 h 638"/>
                <a:gd name="T179" fmla="*/ 565 w 565"/>
                <a:gd name="T180" fmla="*/ 638 h 638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565" h="638">
                  <a:moveTo>
                    <a:pt x="433" y="44"/>
                  </a:moveTo>
                  <a:lnTo>
                    <a:pt x="433" y="44"/>
                  </a:lnTo>
                  <a:lnTo>
                    <a:pt x="429" y="46"/>
                  </a:lnTo>
                  <a:lnTo>
                    <a:pt x="423" y="47"/>
                  </a:lnTo>
                  <a:lnTo>
                    <a:pt x="417" y="53"/>
                  </a:lnTo>
                  <a:lnTo>
                    <a:pt x="411" y="59"/>
                  </a:lnTo>
                  <a:lnTo>
                    <a:pt x="403" y="69"/>
                  </a:lnTo>
                  <a:lnTo>
                    <a:pt x="398" y="85"/>
                  </a:lnTo>
                  <a:lnTo>
                    <a:pt x="396" y="99"/>
                  </a:lnTo>
                  <a:lnTo>
                    <a:pt x="394" y="112"/>
                  </a:lnTo>
                  <a:lnTo>
                    <a:pt x="392" y="122"/>
                  </a:lnTo>
                  <a:lnTo>
                    <a:pt x="384" y="126"/>
                  </a:lnTo>
                  <a:lnTo>
                    <a:pt x="372" y="122"/>
                  </a:lnTo>
                  <a:lnTo>
                    <a:pt x="360" y="118"/>
                  </a:lnTo>
                  <a:lnTo>
                    <a:pt x="346" y="110"/>
                  </a:lnTo>
                  <a:lnTo>
                    <a:pt x="335" y="107"/>
                  </a:lnTo>
                  <a:lnTo>
                    <a:pt x="325" y="105"/>
                  </a:lnTo>
                  <a:lnTo>
                    <a:pt x="319" y="107"/>
                  </a:lnTo>
                  <a:lnTo>
                    <a:pt x="317" y="118"/>
                  </a:lnTo>
                  <a:lnTo>
                    <a:pt x="325" y="128"/>
                  </a:lnTo>
                  <a:lnTo>
                    <a:pt x="337" y="138"/>
                  </a:lnTo>
                  <a:lnTo>
                    <a:pt x="346" y="146"/>
                  </a:lnTo>
                  <a:lnTo>
                    <a:pt x="358" y="152"/>
                  </a:lnTo>
                  <a:lnTo>
                    <a:pt x="372" y="154"/>
                  </a:lnTo>
                  <a:lnTo>
                    <a:pt x="388" y="150"/>
                  </a:lnTo>
                  <a:lnTo>
                    <a:pt x="402" y="142"/>
                  </a:lnTo>
                  <a:lnTo>
                    <a:pt x="407" y="134"/>
                  </a:lnTo>
                  <a:lnTo>
                    <a:pt x="413" y="124"/>
                  </a:lnTo>
                  <a:lnTo>
                    <a:pt x="417" y="112"/>
                  </a:lnTo>
                  <a:lnTo>
                    <a:pt x="423" y="103"/>
                  </a:lnTo>
                  <a:lnTo>
                    <a:pt x="429" y="97"/>
                  </a:lnTo>
                  <a:lnTo>
                    <a:pt x="437" y="97"/>
                  </a:lnTo>
                  <a:lnTo>
                    <a:pt x="447" y="105"/>
                  </a:lnTo>
                  <a:lnTo>
                    <a:pt x="468" y="122"/>
                  </a:lnTo>
                  <a:lnTo>
                    <a:pt x="486" y="132"/>
                  </a:lnTo>
                  <a:lnTo>
                    <a:pt x="502" y="138"/>
                  </a:lnTo>
                  <a:lnTo>
                    <a:pt x="514" y="142"/>
                  </a:lnTo>
                  <a:lnTo>
                    <a:pt x="524" y="144"/>
                  </a:lnTo>
                  <a:lnTo>
                    <a:pt x="537" y="148"/>
                  </a:lnTo>
                  <a:lnTo>
                    <a:pt x="549" y="154"/>
                  </a:lnTo>
                  <a:lnTo>
                    <a:pt x="559" y="164"/>
                  </a:lnTo>
                  <a:lnTo>
                    <a:pt x="565" y="177"/>
                  </a:lnTo>
                  <a:lnTo>
                    <a:pt x="561" y="191"/>
                  </a:lnTo>
                  <a:lnTo>
                    <a:pt x="553" y="207"/>
                  </a:lnTo>
                  <a:lnTo>
                    <a:pt x="543" y="221"/>
                  </a:lnTo>
                  <a:lnTo>
                    <a:pt x="531" y="232"/>
                  </a:lnTo>
                  <a:lnTo>
                    <a:pt x="524" y="240"/>
                  </a:lnTo>
                  <a:lnTo>
                    <a:pt x="520" y="242"/>
                  </a:lnTo>
                  <a:lnTo>
                    <a:pt x="524" y="242"/>
                  </a:lnTo>
                  <a:lnTo>
                    <a:pt x="533" y="242"/>
                  </a:lnTo>
                  <a:lnTo>
                    <a:pt x="543" y="240"/>
                  </a:lnTo>
                  <a:lnTo>
                    <a:pt x="555" y="242"/>
                  </a:lnTo>
                  <a:lnTo>
                    <a:pt x="561" y="246"/>
                  </a:lnTo>
                  <a:lnTo>
                    <a:pt x="561" y="252"/>
                  </a:lnTo>
                  <a:lnTo>
                    <a:pt x="555" y="262"/>
                  </a:lnTo>
                  <a:lnTo>
                    <a:pt x="543" y="270"/>
                  </a:lnTo>
                  <a:lnTo>
                    <a:pt x="529" y="278"/>
                  </a:lnTo>
                  <a:lnTo>
                    <a:pt x="516" y="286"/>
                  </a:lnTo>
                  <a:lnTo>
                    <a:pt x="506" y="290"/>
                  </a:lnTo>
                  <a:lnTo>
                    <a:pt x="502" y="292"/>
                  </a:lnTo>
                  <a:lnTo>
                    <a:pt x="506" y="292"/>
                  </a:lnTo>
                  <a:lnTo>
                    <a:pt x="516" y="295"/>
                  </a:lnTo>
                  <a:lnTo>
                    <a:pt x="528" y="303"/>
                  </a:lnTo>
                  <a:lnTo>
                    <a:pt x="537" y="315"/>
                  </a:lnTo>
                  <a:lnTo>
                    <a:pt x="541" y="329"/>
                  </a:lnTo>
                  <a:lnTo>
                    <a:pt x="543" y="353"/>
                  </a:lnTo>
                  <a:lnTo>
                    <a:pt x="543" y="374"/>
                  </a:lnTo>
                  <a:lnTo>
                    <a:pt x="549" y="396"/>
                  </a:lnTo>
                  <a:lnTo>
                    <a:pt x="555" y="408"/>
                  </a:lnTo>
                  <a:lnTo>
                    <a:pt x="561" y="418"/>
                  </a:lnTo>
                  <a:lnTo>
                    <a:pt x="565" y="425"/>
                  </a:lnTo>
                  <a:lnTo>
                    <a:pt x="563" y="435"/>
                  </a:lnTo>
                  <a:lnTo>
                    <a:pt x="553" y="445"/>
                  </a:lnTo>
                  <a:lnTo>
                    <a:pt x="541" y="451"/>
                  </a:lnTo>
                  <a:lnTo>
                    <a:pt x="528" y="449"/>
                  </a:lnTo>
                  <a:lnTo>
                    <a:pt x="514" y="445"/>
                  </a:lnTo>
                  <a:lnTo>
                    <a:pt x="502" y="441"/>
                  </a:lnTo>
                  <a:lnTo>
                    <a:pt x="490" y="443"/>
                  </a:lnTo>
                  <a:lnTo>
                    <a:pt x="482" y="453"/>
                  </a:lnTo>
                  <a:lnTo>
                    <a:pt x="476" y="465"/>
                  </a:lnTo>
                  <a:lnTo>
                    <a:pt x="474" y="479"/>
                  </a:lnTo>
                  <a:lnTo>
                    <a:pt x="472" y="492"/>
                  </a:lnTo>
                  <a:lnTo>
                    <a:pt x="470" y="506"/>
                  </a:lnTo>
                  <a:lnTo>
                    <a:pt x="463" y="518"/>
                  </a:lnTo>
                  <a:lnTo>
                    <a:pt x="457" y="532"/>
                  </a:lnTo>
                  <a:lnTo>
                    <a:pt x="449" y="545"/>
                  </a:lnTo>
                  <a:lnTo>
                    <a:pt x="447" y="567"/>
                  </a:lnTo>
                  <a:lnTo>
                    <a:pt x="445" y="587"/>
                  </a:lnTo>
                  <a:lnTo>
                    <a:pt x="445" y="599"/>
                  </a:lnTo>
                  <a:lnTo>
                    <a:pt x="445" y="604"/>
                  </a:lnTo>
                  <a:lnTo>
                    <a:pt x="445" y="606"/>
                  </a:lnTo>
                  <a:lnTo>
                    <a:pt x="405" y="634"/>
                  </a:lnTo>
                  <a:lnTo>
                    <a:pt x="382" y="610"/>
                  </a:lnTo>
                  <a:lnTo>
                    <a:pt x="350" y="634"/>
                  </a:lnTo>
                  <a:lnTo>
                    <a:pt x="317" y="638"/>
                  </a:lnTo>
                  <a:lnTo>
                    <a:pt x="274" y="595"/>
                  </a:lnTo>
                  <a:lnTo>
                    <a:pt x="234" y="638"/>
                  </a:lnTo>
                  <a:lnTo>
                    <a:pt x="185" y="622"/>
                  </a:lnTo>
                  <a:lnTo>
                    <a:pt x="146" y="565"/>
                  </a:lnTo>
                  <a:lnTo>
                    <a:pt x="140" y="514"/>
                  </a:lnTo>
                  <a:lnTo>
                    <a:pt x="91" y="514"/>
                  </a:lnTo>
                  <a:lnTo>
                    <a:pt x="77" y="453"/>
                  </a:lnTo>
                  <a:lnTo>
                    <a:pt x="0" y="394"/>
                  </a:lnTo>
                  <a:lnTo>
                    <a:pt x="18" y="333"/>
                  </a:lnTo>
                  <a:lnTo>
                    <a:pt x="77" y="272"/>
                  </a:lnTo>
                  <a:lnTo>
                    <a:pt x="106" y="199"/>
                  </a:lnTo>
                  <a:lnTo>
                    <a:pt x="134" y="156"/>
                  </a:lnTo>
                  <a:lnTo>
                    <a:pt x="165" y="144"/>
                  </a:lnTo>
                  <a:lnTo>
                    <a:pt x="144" y="101"/>
                  </a:lnTo>
                  <a:lnTo>
                    <a:pt x="183" y="51"/>
                  </a:lnTo>
                  <a:lnTo>
                    <a:pt x="179" y="8"/>
                  </a:lnTo>
                  <a:lnTo>
                    <a:pt x="224" y="0"/>
                  </a:lnTo>
                  <a:lnTo>
                    <a:pt x="252" y="34"/>
                  </a:lnTo>
                  <a:lnTo>
                    <a:pt x="301" y="30"/>
                  </a:lnTo>
                  <a:lnTo>
                    <a:pt x="344" y="20"/>
                  </a:lnTo>
                  <a:lnTo>
                    <a:pt x="384" y="4"/>
                  </a:lnTo>
                  <a:lnTo>
                    <a:pt x="415" y="22"/>
                  </a:lnTo>
                  <a:lnTo>
                    <a:pt x="433" y="44"/>
                  </a:lnTo>
                  <a:close/>
                </a:path>
              </a:pathLst>
            </a:custGeom>
            <a:grpFill/>
            <a:ln w="0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</a:ln>
          </p:spPr>
          <p:txBody>
            <a:bodyPr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9" name="Freeform 82"/>
            <p:cNvSpPr/>
            <p:nvPr/>
          </p:nvSpPr>
          <p:spPr bwMode="gray">
            <a:xfrm>
              <a:off x="3746" y="2774"/>
              <a:ext cx="283" cy="318"/>
            </a:xfrm>
            <a:custGeom>
              <a:avLst/>
              <a:gdLst>
                <a:gd name="T0" fmla="*/ 109 w 565"/>
                <a:gd name="T1" fmla="*/ 11 h 638"/>
                <a:gd name="T2" fmla="*/ 106 w 565"/>
                <a:gd name="T3" fmla="*/ 11 h 638"/>
                <a:gd name="T4" fmla="*/ 103 w 565"/>
                <a:gd name="T5" fmla="*/ 14 h 638"/>
                <a:gd name="T6" fmla="*/ 100 w 565"/>
                <a:gd name="T7" fmla="*/ 21 h 638"/>
                <a:gd name="T8" fmla="*/ 99 w 565"/>
                <a:gd name="T9" fmla="*/ 28 h 638"/>
                <a:gd name="T10" fmla="*/ 96 w 565"/>
                <a:gd name="T11" fmla="*/ 31 h 638"/>
                <a:gd name="T12" fmla="*/ 90 w 565"/>
                <a:gd name="T13" fmla="*/ 29 h 638"/>
                <a:gd name="T14" fmla="*/ 84 w 565"/>
                <a:gd name="T15" fmla="*/ 26 h 638"/>
                <a:gd name="T16" fmla="*/ 80 w 565"/>
                <a:gd name="T17" fmla="*/ 26 h 638"/>
                <a:gd name="T18" fmla="*/ 82 w 565"/>
                <a:gd name="T19" fmla="*/ 32 h 638"/>
                <a:gd name="T20" fmla="*/ 87 w 565"/>
                <a:gd name="T21" fmla="*/ 36 h 638"/>
                <a:gd name="T22" fmla="*/ 93 w 565"/>
                <a:gd name="T23" fmla="*/ 38 h 638"/>
                <a:gd name="T24" fmla="*/ 101 w 565"/>
                <a:gd name="T25" fmla="*/ 35 h 638"/>
                <a:gd name="T26" fmla="*/ 104 w 565"/>
                <a:gd name="T27" fmla="*/ 31 h 638"/>
                <a:gd name="T28" fmla="*/ 106 w 565"/>
                <a:gd name="T29" fmla="*/ 25 h 638"/>
                <a:gd name="T30" fmla="*/ 110 w 565"/>
                <a:gd name="T31" fmla="*/ 24 h 638"/>
                <a:gd name="T32" fmla="*/ 117 w 565"/>
                <a:gd name="T33" fmla="*/ 30 h 638"/>
                <a:gd name="T34" fmla="*/ 126 w 565"/>
                <a:gd name="T35" fmla="*/ 34 h 638"/>
                <a:gd name="T36" fmla="*/ 131 w 565"/>
                <a:gd name="T37" fmla="*/ 36 h 638"/>
                <a:gd name="T38" fmla="*/ 138 w 565"/>
                <a:gd name="T39" fmla="*/ 38 h 638"/>
                <a:gd name="T40" fmla="*/ 142 w 565"/>
                <a:gd name="T41" fmla="*/ 44 h 638"/>
                <a:gd name="T42" fmla="*/ 139 w 565"/>
                <a:gd name="T43" fmla="*/ 51 h 638"/>
                <a:gd name="T44" fmla="*/ 133 w 565"/>
                <a:gd name="T45" fmla="*/ 58 h 638"/>
                <a:gd name="T46" fmla="*/ 130 w 565"/>
                <a:gd name="T47" fmla="*/ 60 h 638"/>
                <a:gd name="T48" fmla="*/ 134 w 565"/>
                <a:gd name="T49" fmla="*/ 60 h 638"/>
                <a:gd name="T50" fmla="*/ 139 w 565"/>
                <a:gd name="T51" fmla="*/ 60 h 638"/>
                <a:gd name="T52" fmla="*/ 141 w 565"/>
                <a:gd name="T53" fmla="*/ 63 h 638"/>
                <a:gd name="T54" fmla="*/ 136 w 565"/>
                <a:gd name="T55" fmla="*/ 67 h 638"/>
                <a:gd name="T56" fmla="*/ 129 w 565"/>
                <a:gd name="T57" fmla="*/ 71 h 638"/>
                <a:gd name="T58" fmla="*/ 126 w 565"/>
                <a:gd name="T59" fmla="*/ 73 h 638"/>
                <a:gd name="T60" fmla="*/ 129 w 565"/>
                <a:gd name="T61" fmla="*/ 73 h 638"/>
                <a:gd name="T62" fmla="*/ 135 w 565"/>
                <a:gd name="T63" fmla="*/ 78 h 638"/>
                <a:gd name="T64" fmla="*/ 136 w 565"/>
                <a:gd name="T65" fmla="*/ 88 h 638"/>
                <a:gd name="T66" fmla="*/ 138 w 565"/>
                <a:gd name="T67" fmla="*/ 98 h 638"/>
                <a:gd name="T68" fmla="*/ 141 w 565"/>
                <a:gd name="T69" fmla="*/ 104 h 638"/>
                <a:gd name="T70" fmla="*/ 141 w 565"/>
                <a:gd name="T71" fmla="*/ 108 h 638"/>
                <a:gd name="T72" fmla="*/ 136 w 565"/>
                <a:gd name="T73" fmla="*/ 112 h 638"/>
                <a:gd name="T74" fmla="*/ 129 w 565"/>
                <a:gd name="T75" fmla="*/ 111 h 638"/>
                <a:gd name="T76" fmla="*/ 123 w 565"/>
                <a:gd name="T77" fmla="*/ 110 h 638"/>
                <a:gd name="T78" fmla="*/ 119 w 565"/>
                <a:gd name="T79" fmla="*/ 116 h 638"/>
                <a:gd name="T80" fmla="*/ 118 w 565"/>
                <a:gd name="T81" fmla="*/ 122 h 638"/>
                <a:gd name="T82" fmla="*/ 116 w 565"/>
                <a:gd name="T83" fmla="*/ 129 h 638"/>
                <a:gd name="T84" fmla="*/ 113 w 565"/>
                <a:gd name="T85" fmla="*/ 136 h 638"/>
                <a:gd name="T86" fmla="*/ 112 w 565"/>
                <a:gd name="T87" fmla="*/ 146 h 638"/>
                <a:gd name="T88" fmla="*/ 112 w 565"/>
                <a:gd name="T89" fmla="*/ 150 h 638"/>
                <a:gd name="T90" fmla="*/ 102 w 565"/>
                <a:gd name="T91" fmla="*/ 158 h 638"/>
                <a:gd name="T92" fmla="*/ 88 w 565"/>
                <a:gd name="T93" fmla="*/ 158 h 638"/>
                <a:gd name="T94" fmla="*/ 69 w 565"/>
                <a:gd name="T95" fmla="*/ 148 h 638"/>
                <a:gd name="T96" fmla="*/ 47 w 565"/>
                <a:gd name="T97" fmla="*/ 155 h 638"/>
                <a:gd name="T98" fmla="*/ 35 w 565"/>
                <a:gd name="T99" fmla="*/ 128 h 638"/>
                <a:gd name="T100" fmla="*/ 20 w 565"/>
                <a:gd name="T101" fmla="*/ 113 h 638"/>
                <a:gd name="T102" fmla="*/ 5 w 565"/>
                <a:gd name="T103" fmla="*/ 83 h 638"/>
                <a:gd name="T104" fmla="*/ 27 w 565"/>
                <a:gd name="T105" fmla="*/ 49 h 638"/>
                <a:gd name="T106" fmla="*/ 42 w 565"/>
                <a:gd name="T107" fmla="*/ 36 h 638"/>
                <a:gd name="T108" fmla="*/ 46 w 565"/>
                <a:gd name="T109" fmla="*/ 12 h 638"/>
                <a:gd name="T110" fmla="*/ 56 w 565"/>
                <a:gd name="T111" fmla="*/ 0 h 638"/>
                <a:gd name="T112" fmla="*/ 76 w 565"/>
                <a:gd name="T113" fmla="*/ 7 h 638"/>
                <a:gd name="T114" fmla="*/ 96 w 565"/>
                <a:gd name="T115" fmla="*/ 1 h 638"/>
                <a:gd name="T116" fmla="*/ 109 w 565"/>
                <a:gd name="T117" fmla="*/ 11 h 638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565"/>
                <a:gd name="T178" fmla="*/ 0 h 638"/>
                <a:gd name="T179" fmla="*/ 565 w 565"/>
                <a:gd name="T180" fmla="*/ 638 h 638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565" h="638">
                  <a:moveTo>
                    <a:pt x="433" y="44"/>
                  </a:moveTo>
                  <a:lnTo>
                    <a:pt x="433" y="44"/>
                  </a:lnTo>
                  <a:lnTo>
                    <a:pt x="429" y="46"/>
                  </a:lnTo>
                  <a:lnTo>
                    <a:pt x="423" y="47"/>
                  </a:lnTo>
                  <a:lnTo>
                    <a:pt x="417" y="53"/>
                  </a:lnTo>
                  <a:lnTo>
                    <a:pt x="411" y="59"/>
                  </a:lnTo>
                  <a:lnTo>
                    <a:pt x="403" y="69"/>
                  </a:lnTo>
                  <a:lnTo>
                    <a:pt x="398" y="85"/>
                  </a:lnTo>
                  <a:lnTo>
                    <a:pt x="396" y="99"/>
                  </a:lnTo>
                  <a:lnTo>
                    <a:pt x="394" y="112"/>
                  </a:lnTo>
                  <a:lnTo>
                    <a:pt x="392" y="122"/>
                  </a:lnTo>
                  <a:lnTo>
                    <a:pt x="384" y="126"/>
                  </a:lnTo>
                  <a:lnTo>
                    <a:pt x="372" y="122"/>
                  </a:lnTo>
                  <a:lnTo>
                    <a:pt x="360" y="118"/>
                  </a:lnTo>
                  <a:lnTo>
                    <a:pt x="346" y="110"/>
                  </a:lnTo>
                  <a:lnTo>
                    <a:pt x="335" y="107"/>
                  </a:lnTo>
                  <a:lnTo>
                    <a:pt x="325" y="105"/>
                  </a:lnTo>
                  <a:lnTo>
                    <a:pt x="319" y="107"/>
                  </a:lnTo>
                  <a:lnTo>
                    <a:pt x="317" y="118"/>
                  </a:lnTo>
                  <a:lnTo>
                    <a:pt x="325" y="128"/>
                  </a:lnTo>
                  <a:lnTo>
                    <a:pt x="337" y="138"/>
                  </a:lnTo>
                  <a:lnTo>
                    <a:pt x="346" y="146"/>
                  </a:lnTo>
                  <a:lnTo>
                    <a:pt x="358" y="152"/>
                  </a:lnTo>
                  <a:lnTo>
                    <a:pt x="372" y="154"/>
                  </a:lnTo>
                  <a:lnTo>
                    <a:pt x="388" y="150"/>
                  </a:lnTo>
                  <a:lnTo>
                    <a:pt x="402" y="142"/>
                  </a:lnTo>
                  <a:lnTo>
                    <a:pt x="407" y="134"/>
                  </a:lnTo>
                  <a:lnTo>
                    <a:pt x="413" y="124"/>
                  </a:lnTo>
                  <a:lnTo>
                    <a:pt x="417" y="112"/>
                  </a:lnTo>
                  <a:lnTo>
                    <a:pt x="423" y="103"/>
                  </a:lnTo>
                  <a:lnTo>
                    <a:pt x="429" y="97"/>
                  </a:lnTo>
                  <a:lnTo>
                    <a:pt x="437" y="97"/>
                  </a:lnTo>
                  <a:lnTo>
                    <a:pt x="447" y="105"/>
                  </a:lnTo>
                  <a:lnTo>
                    <a:pt x="468" y="122"/>
                  </a:lnTo>
                  <a:lnTo>
                    <a:pt x="486" y="132"/>
                  </a:lnTo>
                  <a:lnTo>
                    <a:pt x="502" y="138"/>
                  </a:lnTo>
                  <a:lnTo>
                    <a:pt x="514" y="142"/>
                  </a:lnTo>
                  <a:lnTo>
                    <a:pt x="524" y="144"/>
                  </a:lnTo>
                  <a:lnTo>
                    <a:pt x="537" y="148"/>
                  </a:lnTo>
                  <a:lnTo>
                    <a:pt x="549" y="154"/>
                  </a:lnTo>
                  <a:lnTo>
                    <a:pt x="559" y="164"/>
                  </a:lnTo>
                  <a:lnTo>
                    <a:pt x="565" y="177"/>
                  </a:lnTo>
                  <a:lnTo>
                    <a:pt x="561" y="191"/>
                  </a:lnTo>
                  <a:lnTo>
                    <a:pt x="553" y="207"/>
                  </a:lnTo>
                  <a:lnTo>
                    <a:pt x="543" y="221"/>
                  </a:lnTo>
                  <a:lnTo>
                    <a:pt x="531" y="232"/>
                  </a:lnTo>
                  <a:lnTo>
                    <a:pt x="524" y="240"/>
                  </a:lnTo>
                  <a:lnTo>
                    <a:pt x="520" y="242"/>
                  </a:lnTo>
                  <a:lnTo>
                    <a:pt x="524" y="242"/>
                  </a:lnTo>
                  <a:lnTo>
                    <a:pt x="533" y="242"/>
                  </a:lnTo>
                  <a:lnTo>
                    <a:pt x="543" y="240"/>
                  </a:lnTo>
                  <a:lnTo>
                    <a:pt x="555" y="242"/>
                  </a:lnTo>
                  <a:lnTo>
                    <a:pt x="561" y="246"/>
                  </a:lnTo>
                  <a:lnTo>
                    <a:pt x="561" y="252"/>
                  </a:lnTo>
                  <a:lnTo>
                    <a:pt x="555" y="262"/>
                  </a:lnTo>
                  <a:lnTo>
                    <a:pt x="543" y="270"/>
                  </a:lnTo>
                  <a:lnTo>
                    <a:pt x="529" y="278"/>
                  </a:lnTo>
                  <a:lnTo>
                    <a:pt x="516" y="286"/>
                  </a:lnTo>
                  <a:lnTo>
                    <a:pt x="506" y="290"/>
                  </a:lnTo>
                  <a:lnTo>
                    <a:pt x="502" y="292"/>
                  </a:lnTo>
                  <a:lnTo>
                    <a:pt x="506" y="292"/>
                  </a:lnTo>
                  <a:lnTo>
                    <a:pt x="516" y="295"/>
                  </a:lnTo>
                  <a:lnTo>
                    <a:pt x="528" y="303"/>
                  </a:lnTo>
                  <a:lnTo>
                    <a:pt x="537" y="315"/>
                  </a:lnTo>
                  <a:lnTo>
                    <a:pt x="541" y="329"/>
                  </a:lnTo>
                  <a:lnTo>
                    <a:pt x="543" y="353"/>
                  </a:lnTo>
                  <a:lnTo>
                    <a:pt x="543" y="374"/>
                  </a:lnTo>
                  <a:lnTo>
                    <a:pt x="549" y="396"/>
                  </a:lnTo>
                  <a:lnTo>
                    <a:pt x="555" y="408"/>
                  </a:lnTo>
                  <a:lnTo>
                    <a:pt x="561" y="418"/>
                  </a:lnTo>
                  <a:lnTo>
                    <a:pt x="565" y="425"/>
                  </a:lnTo>
                  <a:lnTo>
                    <a:pt x="563" y="435"/>
                  </a:lnTo>
                  <a:lnTo>
                    <a:pt x="553" y="445"/>
                  </a:lnTo>
                  <a:lnTo>
                    <a:pt x="541" y="451"/>
                  </a:lnTo>
                  <a:lnTo>
                    <a:pt x="528" y="449"/>
                  </a:lnTo>
                  <a:lnTo>
                    <a:pt x="514" y="445"/>
                  </a:lnTo>
                  <a:lnTo>
                    <a:pt x="502" y="441"/>
                  </a:lnTo>
                  <a:lnTo>
                    <a:pt x="490" y="443"/>
                  </a:lnTo>
                  <a:lnTo>
                    <a:pt x="482" y="453"/>
                  </a:lnTo>
                  <a:lnTo>
                    <a:pt x="476" y="465"/>
                  </a:lnTo>
                  <a:lnTo>
                    <a:pt x="474" y="479"/>
                  </a:lnTo>
                  <a:lnTo>
                    <a:pt x="472" y="492"/>
                  </a:lnTo>
                  <a:lnTo>
                    <a:pt x="470" y="506"/>
                  </a:lnTo>
                  <a:lnTo>
                    <a:pt x="463" y="518"/>
                  </a:lnTo>
                  <a:lnTo>
                    <a:pt x="457" y="532"/>
                  </a:lnTo>
                  <a:lnTo>
                    <a:pt x="449" y="545"/>
                  </a:lnTo>
                  <a:lnTo>
                    <a:pt x="447" y="567"/>
                  </a:lnTo>
                  <a:lnTo>
                    <a:pt x="445" y="587"/>
                  </a:lnTo>
                  <a:lnTo>
                    <a:pt x="445" y="599"/>
                  </a:lnTo>
                  <a:lnTo>
                    <a:pt x="445" y="604"/>
                  </a:lnTo>
                  <a:lnTo>
                    <a:pt x="445" y="606"/>
                  </a:lnTo>
                  <a:lnTo>
                    <a:pt x="405" y="634"/>
                  </a:lnTo>
                  <a:lnTo>
                    <a:pt x="382" y="610"/>
                  </a:lnTo>
                  <a:lnTo>
                    <a:pt x="350" y="634"/>
                  </a:lnTo>
                  <a:lnTo>
                    <a:pt x="317" y="638"/>
                  </a:lnTo>
                  <a:lnTo>
                    <a:pt x="274" y="595"/>
                  </a:lnTo>
                  <a:lnTo>
                    <a:pt x="234" y="638"/>
                  </a:lnTo>
                  <a:lnTo>
                    <a:pt x="185" y="622"/>
                  </a:lnTo>
                  <a:lnTo>
                    <a:pt x="146" y="565"/>
                  </a:lnTo>
                  <a:lnTo>
                    <a:pt x="140" y="514"/>
                  </a:lnTo>
                  <a:lnTo>
                    <a:pt x="91" y="514"/>
                  </a:lnTo>
                  <a:lnTo>
                    <a:pt x="77" y="453"/>
                  </a:lnTo>
                  <a:lnTo>
                    <a:pt x="0" y="394"/>
                  </a:lnTo>
                  <a:lnTo>
                    <a:pt x="18" y="333"/>
                  </a:lnTo>
                  <a:lnTo>
                    <a:pt x="77" y="272"/>
                  </a:lnTo>
                  <a:lnTo>
                    <a:pt x="106" y="199"/>
                  </a:lnTo>
                  <a:lnTo>
                    <a:pt x="134" y="156"/>
                  </a:lnTo>
                  <a:lnTo>
                    <a:pt x="165" y="144"/>
                  </a:lnTo>
                  <a:lnTo>
                    <a:pt x="144" y="101"/>
                  </a:lnTo>
                  <a:lnTo>
                    <a:pt x="183" y="51"/>
                  </a:lnTo>
                  <a:lnTo>
                    <a:pt x="179" y="8"/>
                  </a:lnTo>
                  <a:lnTo>
                    <a:pt x="224" y="0"/>
                  </a:lnTo>
                  <a:lnTo>
                    <a:pt x="252" y="34"/>
                  </a:lnTo>
                  <a:lnTo>
                    <a:pt x="301" y="30"/>
                  </a:lnTo>
                  <a:lnTo>
                    <a:pt x="344" y="20"/>
                  </a:lnTo>
                  <a:lnTo>
                    <a:pt x="384" y="4"/>
                  </a:lnTo>
                  <a:lnTo>
                    <a:pt x="415" y="22"/>
                  </a:lnTo>
                  <a:lnTo>
                    <a:pt x="433" y="44"/>
                  </a:lnTo>
                </a:path>
              </a:pathLst>
            </a:custGeom>
            <a:grpFill/>
            <a:ln w="6350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</a:ln>
          </p:spPr>
          <p:txBody>
            <a:bodyPr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0" name="Freeform 83"/>
            <p:cNvSpPr/>
            <p:nvPr/>
          </p:nvSpPr>
          <p:spPr bwMode="gray">
            <a:xfrm>
              <a:off x="3622" y="2455"/>
              <a:ext cx="383" cy="340"/>
            </a:xfrm>
            <a:custGeom>
              <a:avLst/>
              <a:gdLst>
                <a:gd name="T0" fmla="*/ 67 w 766"/>
                <a:gd name="T1" fmla="*/ 11 h 681"/>
                <a:gd name="T2" fmla="*/ 71 w 766"/>
                <a:gd name="T3" fmla="*/ 13 h 681"/>
                <a:gd name="T4" fmla="*/ 79 w 766"/>
                <a:gd name="T5" fmla="*/ 17 h 681"/>
                <a:gd name="T6" fmla="*/ 85 w 766"/>
                <a:gd name="T7" fmla="*/ 22 h 681"/>
                <a:gd name="T8" fmla="*/ 96 w 766"/>
                <a:gd name="T9" fmla="*/ 25 h 681"/>
                <a:gd name="T10" fmla="*/ 105 w 766"/>
                <a:gd name="T11" fmla="*/ 28 h 681"/>
                <a:gd name="T12" fmla="*/ 110 w 766"/>
                <a:gd name="T13" fmla="*/ 34 h 681"/>
                <a:gd name="T14" fmla="*/ 114 w 766"/>
                <a:gd name="T15" fmla="*/ 41 h 681"/>
                <a:gd name="T16" fmla="*/ 120 w 766"/>
                <a:gd name="T17" fmla="*/ 51 h 681"/>
                <a:gd name="T18" fmla="*/ 126 w 766"/>
                <a:gd name="T19" fmla="*/ 59 h 681"/>
                <a:gd name="T20" fmla="*/ 133 w 766"/>
                <a:gd name="T21" fmla="*/ 69 h 681"/>
                <a:gd name="T22" fmla="*/ 138 w 766"/>
                <a:gd name="T23" fmla="*/ 79 h 681"/>
                <a:gd name="T24" fmla="*/ 138 w 766"/>
                <a:gd name="T25" fmla="*/ 85 h 681"/>
                <a:gd name="T26" fmla="*/ 141 w 766"/>
                <a:gd name="T27" fmla="*/ 92 h 681"/>
                <a:gd name="T28" fmla="*/ 152 w 766"/>
                <a:gd name="T29" fmla="*/ 96 h 681"/>
                <a:gd name="T30" fmla="*/ 162 w 766"/>
                <a:gd name="T31" fmla="*/ 99 h 681"/>
                <a:gd name="T32" fmla="*/ 168 w 766"/>
                <a:gd name="T33" fmla="*/ 106 h 681"/>
                <a:gd name="T34" fmla="*/ 174 w 766"/>
                <a:gd name="T35" fmla="*/ 112 h 681"/>
                <a:gd name="T36" fmla="*/ 179 w 766"/>
                <a:gd name="T37" fmla="*/ 116 h 681"/>
                <a:gd name="T38" fmla="*/ 183 w 766"/>
                <a:gd name="T39" fmla="*/ 121 h 681"/>
                <a:gd name="T40" fmla="*/ 181 w 766"/>
                <a:gd name="T41" fmla="*/ 124 h 681"/>
                <a:gd name="T42" fmla="*/ 173 w 766"/>
                <a:gd name="T43" fmla="*/ 125 h 681"/>
                <a:gd name="T44" fmla="*/ 161 w 766"/>
                <a:gd name="T45" fmla="*/ 124 h 681"/>
                <a:gd name="T46" fmla="*/ 153 w 766"/>
                <a:gd name="T47" fmla="*/ 124 h 681"/>
                <a:gd name="T48" fmla="*/ 153 w 766"/>
                <a:gd name="T49" fmla="*/ 124 h 681"/>
                <a:gd name="T50" fmla="*/ 158 w 766"/>
                <a:gd name="T51" fmla="*/ 126 h 681"/>
                <a:gd name="T52" fmla="*/ 165 w 766"/>
                <a:gd name="T53" fmla="*/ 130 h 681"/>
                <a:gd name="T54" fmla="*/ 168 w 766"/>
                <a:gd name="T55" fmla="*/ 134 h 681"/>
                <a:gd name="T56" fmla="*/ 177 w 766"/>
                <a:gd name="T57" fmla="*/ 139 h 681"/>
                <a:gd name="T58" fmla="*/ 184 w 766"/>
                <a:gd name="T59" fmla="*/ 144 h 681"/>
                <a:gd name="T60" fmla="*/ 189 w 766"/>
                <a:gd name="T61" fmla="*/ 150 h 681"/>
                <a:gd name="T62" fmla="*/ 192 w 766"/>
                <a:gd name="T63" fmla="*/ 155 h 681"/>
                <a:gd name="T64" fmla="*/ 190 w 766"/>
                <a:gd name="T65" fmla="*/ 157 h 681"/>
                <a:gd name="T66" fmla="*/ 183 w 766"/>
                <a:gd name="T67" fmla="*/ 161 h 681"/>
                <a:gd name="T68" fmla="*/ 177 w 766"/>
                <a:gd name="T69" fmla="*/ 164 h 681"/>
                <a:gd name="T70" fmla="*/ 175 w 766"/>
                <a:gd name="T71" fmla="*/ 166 h 681"/>
                <a:gd name="T72" fmla="*/ 173 w 766"/>
                <a:gd name="T73" fmla="*/ 168 h 681"/>
                <a:gd name="T74" fmla="*/ 171 w 766"/>
                <a:gd name="T75" fmla="*/ 169 h 681"/>
                <a:gd name="T76" fmla="*/ 170 w 766"/>
                <a:gd name="T77" fmla="*/ 170 h 681"/>
                <a:gd name="T78" fmla="*/ 158 w 766"/>
                <a:gd name="T79" fmla="*/ 160 h 681"/>
                <a:gd name="T80" fmla="*/ 125 w 766"/>
                <a:gd name="T81" fmla="*/ 167 h 681"/>
                <a:gd name="T82" fmla="*/ 108 w 766"/>
                <a:gd name="T83" fmla="*/ 161 h 681"/>
                <a:gd name="T84" fmla="*/ 89 w 766"/>
                <a:gd name="T85" fmla="*/ 158 h 681"/>
                <a:gd name="T86" fmla="*/ 75 w 766"/>
                <a:gd name="T87" fmla="*/ 148 h 681"/>
                <a:gd name="T88" fmla="*/ 57 w 766"/>
                <a:gd name="T89" fmla="*/ 128 h 681"/>
                <a:gd name="T90" fmla="*/ 49 w 766"/>
                <a:gd name="T91" fmla="*/ 101 h 681"/>
                <a:gd name="T92" fmla="*/ 36 w 766"/>
                <a:gd name="T93" fmla="*/ 67 h 681"/>
                <a:gd name="T94" fmla="*/ 21 w 766"/>
                <a:gd name="T95" fmla="*/ 64 h 681"/>
                <a:gd name="T96" fmla="*/ 0 w 766"/>
                <a:gd name="T97" fmla="*/ 55 h 681"/>
                <a:gd name="T98" fmla="*/ 18 w 766"/>
                <a:gd name="T99" fmla="*/ 31 h 681"/>
                <a:gd name="T100" fmla="*/ 30 w 766"/>
                <a:gd name="T101" fmla="*/ 25 h 681"/>
                <a:gd name="T102" fmla="*/ 51 w 766"/>
                <a:gd name="T103" fmla="*/ 19 h 681"/>
                <a:gd name="T104" fmla="*/ 66 w 766"/>
                <a:gd name="T105" fmla="*/ 0 h 681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766"/>
                <a:gd name="T160" fmla="*/ 0 h 681"/>
                <a:gd name="T161" fmla="*/ 766 w 766"/>
                <a:gd name="T162" fmla="*/ 681 h 681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766" h="681">
                  <a:moveTo>
                    <a:pt x="262" y="0"/>
                  </a:moveTo>
                  <a:lnTo>
                    <a:pt x="266" y="45"/>
                  </a:lnTo>
                  <a:lnTo>
                    <a:pt x="270" y="49"/>
                  </a:lnTo>
                  <a:lnTo>
                    <a:pt x="281" y="55"/>
                  </a:lnTo>
                  <a:lnTo>
                    <a:pt x="297" y="63"/>
                  </a:lnTo>
                  <a:lnTo>
                    <a:pt x="313" y="70"/>
                  </a:lnTo>
                  <a:lnTo>
                    <a:pt x="325" y="78"/>
                  </a:lnTo>
                  <a:lnTo>
                    <a:pt x="340" y="88"/>
                  </a:lnTo>
                  <a:lnTo>
                    <a:pt x="362" y="94"/>
                  </a:lnTo>
                  <a:lnTo>
                    <a:pt x="384" y="100"/>
                  </a:lnTo>
                  <a:lnTo>
                    <a:pt x="402" y="104"/>
                  </a:lnTo>
                  <a:lnTo>
                    <a:pt x="419" y="114"/>
                  </a:lnTo>
                  <a:lnTo>
                    <a:pt x="433" y="124"/>
                  </a:lnTo>
                  <a:lnTo>
                    <a:pt x="441" y="137"/>
                  </a:lnTo>
                  <a:lnTo>
                    <a:pt x="447" y="149"/>
                  </a:lnTo>
                  <a:lnTo>
                    <a:pt x="457" y="165"/>
                  </a:lnTo>
                  <a:lnTo>
                    <a:pt x="470" y="185"/>
                  </a:lnTo>
                  <a:lnTo>
                    <a:pt x="482" y="204"/>
                  </a:lnTo>
                  <a:lnTo>
                    <a:pt x="496" y="222"/>
                  </a:lnTo>
                  <a:lnTo>
                    <a:pt x="506" y="236"/>
                  </a:lnTo>
                  <a:lnTo>
                    <a:pt x="518" y="253"/>
                  </a:lnTo>
                  <a:lnTo>
                    <a:pt x="531" y="277"/>
                  </a:lnTo>
                  <a:lnTo>
                    <a:pt x="543" y="299"/>
                  </a:lnTo>
                  <a:lnTo>
                    <a:pt x="549" y="316"/>
                  </a:lnTo>
                  <a:lnTo>
                    <a:pt x="551" y="330"/>
                  </a:lnTo>
                  <a:lnTo>
                    <a:pt x="551" y="342"/>
                  </a:lnTo>
                  <a:lnTo>
                    <a:pt x="553" y="354"/>
                  </a:lnTo>
                  <a:lnTo>
                    <a:pt x="563" y="368"/>
                  </a:lnTo>
                  <a:lnTo>
                    <a:pt x="583" y="379"/>
                  </a:lnTo>
                  <a:lnTo>
                    <a:pt x="606" y="385"/>
                  </a:lnTo>
                  <a:lnTo>
                    <a:pt x="628" y="391"/>
                  </a:lnTo>
                  <a:lnTo>
                    <a:pt x="646" y="399"/>
                  </a:lnTo>
                  <a:lnTo>
                    <a:pt x="659" y="411"/>
                  </a:lnTo>
                  <a:lnTo>
                    <a:pt x="671" y="427"/>
                  </a:lnTo>
                  <a:lnTo>
                    <a:pt x="681" y="440"/>
                  </a:lnTo>
                  <a:lnTo>
                    <a:pt x="693" y="448"/>
                  </a:lnTo>
                  <a:lnTo>
                    <a:pt x="705" y="454"/>
                  </a:lnTo>
                  <a:lnTo>
                    <a:pt x="716" y="464"/>
                  </a:lnTo>
                  <a:lnTo>
                    <a:pt x="726" y="474"/>
                  </a:lnTo>
                  <a:lnTo>
                    <a:pt x="732" y="486"/>
                  </a:lnTo>
                  <a:lnTo>
                    <a:pt x="732" y="496"/>
                  </a:lnTo>
                  <a:lnTo>
                    <a:pt x="724" y="499"/>
                  </a:lnTo>
                  <a:lnTo>
                    <a:pt x="711" y="501"/>
                  </a:lnTo>
                  <a:lnTo>
                    <a:pt x="689" y="503"/>
                  </a:lnTo>
                  <a:lnTo>
                    <a:pt x="667" y="501"/>
                  </a:lnTo>
                  <a:lnTo>
                    <a:pt x="644" y="499"/>
                  </a:lnTo>
                  <a:lnTo>
                    <a:pt x="624" y="498"/>
                  </a:lnTo>
                  <a:lnTo>
                    <a:pt x="610" y="496"/>
                  </a:lnTo>
                  <a:lnTo>
                    <a:pt x="606" y="496"/>
                  </a:lnTo>
                  <a:lnTo>
                    <a:pt x="610" y="498"/>
                  </a:lnTo>
                  <a:lnTo>
                    <a:pt x="620" y="501"/>
                  </a:lnTo>
                  <a:lnTo>
                    <a:pt x="632" y="507"/>
                  </a:lnTo>
                  <a:lnTo>
                    <a:pt x="646" y="515"/>
                  </a:lnTo>
                  <a:lnTo>
                    <a:pt x="657" y="523"/>
                  </a:lnTo>
                  <a:lnTo>
                    <a:pt x="663" y="531"/>
                  </a:lnTo>
                  <a:lnTo>
                    <a:pt x="671" y="539"/>
                  </a:lnTo>
                  <a:lnTo>
                    <a:pt x="687" y="549"/>
                  </a:lnTo>
                  <a:lnTo>
                    <a:pt x="707" y="559"/>
                  </a:lnTo>
                  <a:lnTo>
                    <a:pt x="724" y="568"/>
                  </a:lnTo>
                  <a:lnTo>
                    <a:pt x="736" y="578"/>
                  </a:lnTo>
                  <a:lnTo>
                    <a:pt x="746" y="590"/>
                  </a:lnTo>
                  <a:lnTo>
                    <a:pt x="754" y="602"/>
                  </a:lnTo>
                  <a:lnTo>
                    <a:pt x="762" y="612"/>
                  </a:lnTo>
                  <a:lnTo>
                    <a:pt x="766" y="622"/>
                  </a:lnTo>
                  <a:lnTo>
                    <a:pt x="766" y="627"/>
                  </a:lnTo>
                  <a:lnTo>
                    <a:pt x="758" y="631"/>
                  </a:lnTo>
                  <a:lnTo>
                    <a:pt x="746" y="639"/>
                  </a:lnTo>
                  <a:lnTo>
                    <a:pt x="730" y="647"/>
                  </a:lnTo>
                  <a:lnTo>
                    <a:pt x="716" y="653"/>
                  </a:lnTo>
                  <a:lnTo>
                    <a:pt x="705" y="659"/>
                  </a:lnTo>
                  <a:lnTo>
                    <a:pt x="699" y="663"/>
                  </a:lnTo>
                  <a:lnTo>
                    <a:pt x="697" y="665"/>
                  </a:lnTo>
                  <a:lnTo>
                    <a:pt x="693" y="669"/>
                  </a:lnTo>
                  <a:lnTo>
                    <a:pt x="689" y="673"/>
                  </a:lnTo>
                  <a:lnTo>
                    <a:pt x="685" y="675"/>
                  </a:lnTo>
                  <a:lnTo>
                    <a:pt x="681" y="677"/>
                  </a:lnTo>
                  <a:lnTo>
                    <a:pt x="679" y="679"/>
                  </a:lnTo>
                  <a:lnTo>
                    <a:pt x="679" y="681"/>
                  </a:lnTo>
                  <a:lnTo>
                    <a:pt x="665" y="663"/>
                  </a:lnTo>
                  <a:lnTo>
                    <a:pt x="632" y="641"/>
                  </a:lnTo>
                  <a:lnTo>
                    <a:pt x="592" y="657"/>
                  </a:lnTo>
                  <a:lnTo>
                    <a:pt x="500" y="671"/>
                  </a:lnTo>
                  <a:lnTo>
                    <a:pt x="472" y="637"/>
                  </a:lnTo>
                  <a:lnTo>
                    <a:pt x="431" y="645"/>
                  </a:lnTo>
                  <a:lnTo>
                    <a:pt x="398" y="651"/>
                  </a:lnTo>
                  <a:lnTo>
                    <a:pt x="356" y="633"/>
                  </a:lnTo>
                  <a:lnTo>
                    <a:pt x="303" y="651"/>
                  </a:lnTo>
                  <a:lnTo>
                    <a:pt x="297" y="592"/>
                  </a:lnTo>
                  <a:lnTo>
                    <a:pt x="242" y="566"/>
                  </a:lnTo>
                  <a:lnTo>
                    <a:pt x="230" y="513"/>
                  </a:lnTo>
                  <a:lnTo>
                    <a:pt x="258" y="470"/>
                  </a:lnTo>
                  <a:lnTo>
                    <a:pt x="197" y="407"/>
                  </a:lnTo>
                  <a:lnTo>
                    <a:pt x="140" y="336"/>
                  </a:lnTo>
                  <a:lnTo>
                    <a:pt x="144" y="269"/>
                  </a:lnTo>
                  <a:lnTo>
                    <a:pt x="112" y="250"/>
                  </a:lnTo>
                  <a:lnTo>
                    <a:pt x="83" y="257"/>
                  </a:lnTo>
                  <a:lnTo>
                    <a:pt x="69" y="222"/>
                  </a:lnTo>
                  <a:lnTo>
                    <a:pt x="0" y="220"/>
                  </a:lnTo>
                  <a:lnTo>
                    <a:pt x="14" y="131"/>
                  </a:lnTo>
                  <a:lnTo>
                    <a:pt x="69" y="124"/>
                  </a:lnTo>
                  <a:lnTo>
                    <a:pt x="81" y="98"/>
                  </a:lnTo>
                  <a:lnTo>
                    <a:pt x="122" y="100"/>
                  </a:lnTo>
                  <a:lnTo>
                    <a:pt x="175" y="76"/>
                  </a:lnTo>
                  <a:lnTo>
                    <a:pt x="203" y="76"/>
                  </a:lnTo>
                  <a:lnTo>
                    <a:pt x="215" y="15"/>
                  </a:lnTo>
                  <a:lnTo>
                    <a:pt x="262" y="0"/>
                  </a:lnTo>
                  <a:close/>
                </a:path>
              </a:pathLst>
            </a:custGeom>
            <a:grpFill/>
            <a:ln w="0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</a:ln>
          </p:spPr>
          <p:txBody>
            <a:bodyPr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1" name="Freeform 84"/>
            <p:cNvSpPr/>
            <p:nvPr/>
          </p:nvSpPr>
          <p:spPr bwMode="gray">
            <a:xfrm>
              <a:off x="3622" y="2455"/>
              <a:ext cx="383" cy="340"/>
            </a:xfrm>
            <a:custGeom>
              <a:avLst/>
              <a:gdLst>
                <a:gd name="T0" fmla="*/ 67 w 766"/>
                <a:gd name="T1" fmla="*/ 11 h 681"/>
                <a:gd name="T2" fmla="*/ 71 w 766"/>
                <a:gd name="T3" fmla="*/ 13 h 681"/>
                <a:gd name="T4" fmla="*/ 79 w 766"/>
                <a:gd name="T5" fmla="*/ 17 h 681"/>
                <a:gd name="T6" fmla="*/ 85 w 766"/>
                <a:gd name="T7" fmla="*/ 22 h 681"/>
                <a:gd name="T8" fmla="*/ 96 w 766"/>
                <a:gd name="T9" fmla="*/ 25 h 681"/>
                <a:gd name="T10" fmla="*/ 105 w 766"/>
                <a:gd name="T11" fmla="*/ 28 h 681"/>
                <a:gd name="T12" fmla="*/ 110 w 766"/>
                <a:gd name="T13" fmla="*/ 34 h 681"/>
                <a:gd name="T14" fmla="*/ 114 w 766"/>
                <a:gd name="T15" fmla="*/ 41 h 681"/>
                <a:gd name="T16" fmla="*/ 120 w 766"/>
                <a:gd name="T17" fmla="*/ 51 h 681"/>
                <a:gd name="T18" fmla="*/ 126 w 766"/>
                <a:gd name="T19" fmla="*/ 59 h 681"/>
                <a:gd name="T20" fmla="*/ 133 w 766"/>
                <a:gd name="T21" fmla="*/ 69 h 681"/>
                <a:gd name="T22" fmla="*/ 138 w 766"/>
                <a:gd name="T23" fmla="*/ 79 h 681"/>
                <a:gd name="T24" fmla="*/ 138 w 766"/>
                <a:gd name="T25" fmla="*/ 85 h 681"/>
                <a:gd name="T26" fmla="*/ 141 w 766"/>
                <a:gd name="T27" fmla="*/ 92 h 681"/>
                <a:gd name="T28" fmla="*/ 152 w 766"/>
                <a:gd name="T29" fmla="*/ 96 h 681"/>
                <a:gd name="T30" fmla="*/ 162 w 766"/>
                <a:gd name="T31" fmla="*/ 99 h 681"/>
                <a:gd name="T32" fmla="*/ 168 w 766"/>
                <a:gd name="T33" fmla="*/ 106 h 681"/>
                <a:gd name="T34" fmla="*/ 174 w 766"/>
                <a:gd name="T35" fmla="*/ 112 h 681"/>
                <a:gd name="T36" fmla="*/ 179 w 766"/>
                <a:gd name="T37" fmla="*/ 116 h 681"/>
                <a:gd name="T38" fmla="*/ 183 w 766"/>
                <a:gd name="T39" fmla="*/ 121 h 681"/>
                <a:gd name="T40" fmla="*/ 181 w 766"/>
                <a:gd name="T41" fmla="*/ 124 h 681"/>
                <a:gd name="T42" fmla="*/ 173 w 766"/>
                <a:gd name="T43" fmla="*/ 125 h 681"/>
                <a:gd name="T44" fmla="*/ 161 w 766"/>
                <a:gd name="T45" fmla="*/ 124 h 681"/>
                <a:gd name="T46" fmla="*/ 153 w 766"/>
                <a:gd name="T47" fmla="*/ 124 h 681"/>
                <a:gd name="T48" fmla="*/ 153 w 766"/>
                <a:gd name="T49" fmla="*/ 124 h 681"/>
                <a:gd name="T50" fmla="*/ 158 w 766"/>
                <a:gd name="T51" fmla="*/ 126 h 681"/>
                <a:gd name="T52" fmla="*/ 165 w 766"/>
                <a:gd name="T53" fmla="*/ 130 h 681"/>
                <a:gd name="T54" fmla="*/ 168 w 766"/>
                <a:gd name="T55" fmla="*/ 134 h 681"/>
                <a:gd name="T56" fmla="*/ 177 w 766"/>
                <a:gd name="T57" fmla="*/ 139 h 681"/>
                <a:gd name="T58" fmla="*/ 184 w 766"/>
                <a:gd name="T59" fmla="*/ 144 h 681"/>
                <a:gd name="T60" fmla="*/ 189 w 766"/>
                <a:gd name="T61" fmla="*/ 150 h 681"/>
                <a:gd name="T62" fmla="*/ 192 w 766"/>
                <a:gd name="T63" fmla="*/ 155 h 681"/>
                <a:gd name="T64" fmla="*/ 190 w 766"/>
                <a:gd name="T65" fmla="*/ 157 h 681"/>
                <a:gd name="T66" fmla="*/ 183 w 766"/>
                <a:gd name="T67" fmla="*/ 161 h 681"/>
                <a:gd name="T68" fmla="*/ 177 w 766"/>
                <a:gd name="T69" fmla="*/ 164 h 681"/>
                <a:gd name="T70" fmla="*/ 175 w 766"/>
                <a:gd name="T71" fmla="*/ 166 h 681"/>
                <a:gd name="T72" fmla="*/ 173 w 766"/>
                <a:gd name="T73" fmla="*/ 168 h 681"/>
                <a:gd name="T74" fmla="*/ 171 w 766"/>
                <a:gd name="T75" fmla="*/ 169 h 681"/>
                <a:gd name="T76" fmla="*/ 170 w 766"/>
                <a:gd name="T77" fmla="*/ 170 h 681"/>
                <a:gd name="T78" fmla="*/ 158 w 766"/>
                <a:gd name="T79" fmla="*/ 160 h 681"/>
                <a:gd name="T80" fmla="*/ 125 w 766"/>
                <a:gd name="T81" fmla="*/ 167 h 681"/>
                <a:gd name="T82" fmla="*/ 108 w 766"/>
                <a:gd name="T83" fmla="*/ 161 h 681"/>
                <a:gd name="T84" fmla="*/ 89 w 766"/>
                <a:gd name="T85" fmla="*/ 158 h 681"/>
                <a:gd name="T86" fmla="*/ 75 w 766"/>
                <a:gd name="T87" fmla="*/ 148 h 681"/>
                <a:gd name="T88" fmla="*/ 57 w 766"/>
                <a:gd name="T89" fmla="*/ 128 h 681"/>
                <a:gd name="T90" fmla="*/ 49 w 766"/>
                <a:gd name="T91" fmla="*/ 101 h 681"/>
                <a:gd name="T92" fmla="*/ 36 w 766"/>
                <a:gd name="T93" fmla="*/ 67 h 681"/>
                <a:gd name="T94" fmla="*/ 21 w 766"/>
                <a:gd name="T95" fmla="*/ 64 h 681"/>
                <a:gd name="T96" fmla="*/ 0 w 766"/>
                <a:gd name="T97" fmla="*/ 55 h 681"/>
                <a:gd name="T98" fmla="*/ 18 w 766"/>
                <a:gd name="T99" fmla="*/ 31 h 681"/>
                <a:gd name="T100" fmla="*/ 30 w 766"/>
                <a:gd name="T101" fmla="*/ 25 h 681"/>
                <a:gd name="T102" fmla="*/ 51 w 766"/>
                <a:gd name="T103" fmla="*/ 19 h 681"/>
                <a:gd name="T104" fmla="*/ 66 w 766"/>
                <a:gd name="T105" fmla="*/ 0 h 681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766"/>
                <a:gd name="T160" fmla="*/ 0 h 681"/>
                <a:gd name="T161" fmla="*/ 766 w 766"/>
                <a:gd name="T162" fmla="*/ 681 h 681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766" h="681">
                  <a:moveTo>
                    <a:pt x="262" y="0"/>
                  </a:moveTo>
                  <a:lnTo>
                    <a:pt x="266" y="45"/>
                  </a:lnTo>
                  <a:lnTo>
                    <a:pt x="270" y="49"/>
                  </a:lnTo>
                  <a:lnTo>
                    <a:pt x="281" y="55"/>
                  </a:lnTo>
                  <a:lnTo>
                    <a:pt x="297" y="63"/>
                  </a:lnTo>
                  <a:lnTo>
                    <a:pt x="313" y="70"/>
                  </a:lnTo>
                  <a:lnTo>
                    <a:pt x="325" y="78"/>
                  </a:lnTo>
                  <a:lnTo>
                    <a:pt x="340" y="88"/>
                  </a:lnTo>
                  <a:lnTo>
                    <a:pt x="362" y="94"/>
                  </a:lnTo>
                  <a:lnTo>
                    <a:pt x="384" y="100"/>
                  </a:lnTo>
                  <a:lnTo>
                    <a:pt x="402" y="104"/>
                  </a:lnTo>
                  <a:lnTo>
                    <a:pt x="419" y="114"/>
                  </a:lnTo>
                  <a:lnTo>
                    <a:pt x="433" y="124"/>
                  </a:lnTo>
                  <a:lnTo>
                    <a:pt x="441" y="137"/>
                  </a:lnTo>
                  <a:lnTo>
                    <a:pt x="447" y="149"/>
                  </a:lnTo>
                  <a:lnTo>
                    <a:pt x="457" y="165"/>
                  </a:lnTo>
                  <a:lnTo>
                    <a:pt x="470" y="185"/>
                  </a:lnTo>
                  <a:lnTo>
                    <a:pt x="482" y="204"/>
                  </a:lnTo>
                  <a:lnTo>
                    <a:pt x="496" y="222"/>
                  </a:lnTo>
                  <a:lnTo>
                    <a:pt x="506" y="236"/>
                  </a:lnTo>
                  <a:lnTo>
                    <a:pt x="518" y="253"/>
                  </a:lnTo>
                  <a:lnTo>
                    <a:pt x="531" y="277"/>
                  </a:lnTo>
                  <a:lnTo>
                    <a:pt x="543" y="299"/>
                  </a:lnTo>
                  <a:lnTo>
                    <a:pt x="549" y="316"/>
                  </a:lnTo>
                  <a:lnTo>
                    <a:pt x="551" y="330"/>
                  </a:lnTo>
                  <a:lnTo>
                    <a:pt x="551" y="342"/>
                  </a:lnTo>
                  <a:lnTo>
                    <a:pt x="553" y="354"/>
                  </a:lnTo>
                  <a:lnTo>
                    <a:pt x="563" y="368"/>
                  </a:lnTo>
                  <a:lnTo>
                    <a:pt x="583" y="379"/>
                  </a:lnTo>
                  <a:lnTo>
                    <a:pt x="606" y="385"/>
                  </a:lnTo>
                  <a:lnTo>
                    <a:pt x="628" y="391"/>
                  </a:lnTo>
                  <a:lnTo>
                    <a:pt x="646" y="399"/>
                  </a:lnTo>
                  <a:lnTo>
                    <a:pt x="659" y="411"/>
                  </a:lnTo>
                  <a:lnTo>
                    <a:pt x="671" y="427"/>
                  </a:lnTo>
                  <a:lnTo>
                    <a:pt x="681" y="440"/>
                  </a:lnTo>
                  <a:lnTo>
                    <a:pt x="693" y="448"/>
                  </a:lnTo>
                  <a:lnTo>
                    <a:pt x="705" y="454"/>
                  </a:lnTo>
                  <a:lnTo>
                    <a:pt x="716" y="464"/>
                  </a:lnTo>
                  <a:lnTo>
                    <a:pt x="726" y="474"/>
                  </a:lnTo>
                  <a:lnTo>
                    <a:pt x="732" y="486"/>
                  </a:lnTo>
                  <a:lnTo>
                    <a:pt x="732" y="496"/>
                  </a:lnTo>
                  <a:lnTo>
                    <a:pt x="724" y="499"/>
                  </a:lnTo>
                  <a:lnTo>
                    <a:pt x="711" y="501"/>
                  </a:lnTo>
                  <a:lnTo>
                    <a:pt x="689" y="503"/>
                  </a:lnTo>
                  <a:lnTo>
                    <a:pt x="667" y="501"/>
                  </a:lnTo>
                  <a:lnTo>
                    <a:pt x="644" y="499"/>
                  </a:lnTo>
                  <a:lnTo>
                    <a:pt x="624" y="498"/>
                  </a:lnTo>
                  <a:lnTo>
                    <a:pt x="610" y="496"/>
                  </a:lnTo>
                  <a:lnTo>
                    <a:pt x="606" y="496"/>
                  </a:lnTo>
                  <a:lnTo>
                    <a:pt x="610" y="498"/>
                  </a:lnTo>
                  <a:lnTo>
                    <a:pt x="620" y="501"/>
                  </a:lnTo>
                  <a:lnTo>
                    <a:pt x="632" y="507"/>
                  </a:lnTo>
                  <a:lnTo>
                    <a:pt x="646" y="515"/>
                  </a:lnTo>
                  <a:lnTo>
                    <a:pt x="657" y="523"/>
                  </a:lnTo>
                  <a:lnTo>
                    <a:pt x="663" y="531"/>
                  </a:lnTo>
                  <a:lnTo>
                    <a:pt x="671" y="539"/>
                  </a:lnTo>
                  <a:lnTo>
                    <a:pt x="687" y="549"/>
                  </a:lnTo>
                  <a:lnTo>
                    <a:pt x="707" y="559"/>
                  </a:lnTo>
                  <a:lnTo>
                    <a:pt x="724" y="568"/>
                  </a:lnTo>
                  <a:lnTo>
                    <a:pt x="736" y="578"/>
                  </a:lnTo>
                  <a:lnTo>
                    <a:pt x="746" y="590"/>
                  </a:lnTo>
                  <a:lnTo>
                    <a:pt x="754" y="602"/>
                  </a:lnTo>
                  <a:lnTo>
                    <a:pt x="762" y="612"/>
                  </a:lnTo>
                  <a:lnTo>
                    <a:pt x="766" y="622"/>
                  </a:lnTo>
                  <a:lnTo>
                    <a:pt x="766" y="627"/>
                  </a:lnTo>
                  <a:lnTo>
                    <a:pt x="758" y="631"/>
                  </a:lnTo>
                  <a:lnTo>
                    <a:pt x="746" y="639"/>
                  </a:lnTo>
                  <a:lnTo>
                    <a:pt x="730" y="647"/>
                  </a:lnTo>
                  <a:lnTo>
                    <a:pt x="716" y="653"/>
                  </a:lnTo>
                  <a:lnTo>
                    <a:pt x="705" y="659"/>
                  </a:lnTo>
                  <a:lnTo>
                    <a:pt x="699" y="663"/>
                  </a:lnTo>
                  <a:lnTo>
                    <a:pt x="697" y="665"/>
                  </a:lnTo>
                  <a:lnTo>
                    <a:pt x="693" y="669"/>
                  </a:lnTo>
                  <a:lnTo>
                    <a:pt x="689" y="673"/>
                  </a:lnTo>
                  <a:lnTo>
                    <a:pt x="685" y="675"/>
                  </a:lnTo>
                  <a:lnTo>
                    <a:pt x="681" y="677"/>
                  </a:lnTo>
                  <a:lnTo>
                    <a:pt x="679" y="679"/>
                  </a:lnTo>
                  <a:lnTo>
                    <a:pt x="679" y="681"/>
                  </a:lnTo>
                  <a:lnTo>
                    <a:pt x="665" y="663"/>
                  </a:lnTo>
                  <a:lnTo>
                    <a:pt x="632" y="641"/>
                  </a:lnTo>
                  <a:lnTo>
                    <a:pt x="592" y="657"/>
                  </a:lnTo>
                  <a:lnTo>
                    <a:pt x="500" y="671"/>
                  </a:lnTo>
                  <a:lnTo>
                    <a:pt x="472" y="637"/>
                  </a:lnTo>
                  <a:lnTo>
                    <a:pt x="431" y="645"/>
                  </a:lnTo>
                  <a:lnTo>
                    <a:pt x="398" y="651"/>
                  </a:lnTo>
                  <a:lnTo>
                    <a:pt x="356" y="633"/>
                  </a:lnTo>
                  <a:lnTo>
                    <a:pt x="303" y="651"/>
                  </a:lnTo>
                  <a:lnTo>
                    <a:pt x="297" y="592"/>
                  </a:lnTo>
                  <a:lnTo>
                    <a:pt x="242" y="566"/>
                  </a:lnTo>
                  <a:lnTo>
                    <a:pt x="230" y="513"/>
                  </a:lnTo>
                  <a:lnTo>
                    <a:pt x="258" y="470"/>
                  </a:lnTo>
                  <a:lnTo>
                    <a:pt x="197" y="407"/>
                  </a:lnTo>
                  <a:lnTo>
                    <a:pt x="140" y="336"/>
                  </a:lnTo>
                  <a:lnTo>
                    <a:pt x="144" y="269"/>
                  </a:lnTo>
                  <a:lnTo>
                    <a:pt x="112" y="250"/>
                  </a:lnTo>
                  <a:lnTo>
                    <a:pt x="83" y="257"/>
                  </a:lnTo>
                  <a:lnTo>
                    <a:pt x="69" y="222"/>
                  </a:lnTo>
                  <a:lnTo>
                    <a:pt x="0" y="220"/>
                  </a:lnTo>
                  <a:lnTo>
                    <a:pt x="14" y="131"/>
                  </a:lnTo>
                  <a:lnTo>
                    <a:pt x="69" y="124"/>
                  </a:lnTo>
                  <a:lnTo>
                    <a:pt x="81" y="98"/>
                  </a:lnTo>
                  <a:lnTo>
                    <a:pt x="122" y="100"/>
                  </a:lnTo>
                  <a:lnTo>
                    <a:pt x="175" y="76"/>
                  </a:lnTo>
                  <a:lnTo>
                    <a:pt x="203" y="76"/>
                  </a:lnTo>
                  <a:lnTo>
                    <a:pt x="215" y="15"/>
                  </a:lnTo>
                  <a:lnTo>
                    <a:pt x="262" y="0"/>
                  </a:lnTo>
                </a:path>
              </a:pathLst>
            </a:custGeom>
            <a:grpFill/>
            <a:ln w="6350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</a:ln>
          </p:spPr>
          <p:txBody>
            <a:bodyPr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2" name="Freeform 85"/>
            <p:cNvSpPr/>
            <p:nvPr/>
          </p:nvSpPr>
          <p:spPr bwMode="gray">
            <a:xfrm>
              <a:off x="3848" y="2705"/>
              <a:ext cx="58" cy="77"/>
            </a:xfrm>
            <a:custGeom>
              <a:avLst/>
              <a:gdLst>
                <a:gd name="T0" fmla="*/ 0 w 116"/>
                <a:gd name="T1" fmla="*/ 0 h 156"/>
                <a:gd name="T2" fmla="*/ 1 w 116"/>
                <a:gd name="T3" fmla="*/ 1 h 156"/>
                <a:gd name="T4" fmla="*/ 2 w 116"/>
                <a:gd name="T5" fmla="*/ 4 h 156"/>
                <a:gd name="T6" fmla="*/ 4 w 116"/>
                <a:gd name="T7" fmla="*/ 8 h 156"/>
                <a:gd name="T8" fmla="*/ 5 w 116"/>
                <a:gd name="T9" fmla="*/ 13 h 156"/>
                <a:gd name="T10" fmla="*/ 6 w 116"/>
                <a:gd name="T11" fmla="*/ 16 h 156"/>
                <a:gd name="T12" fmla="*/ 6 w 116"/>
                <a:gd name="T13" fmla="*/ 20 h 156"/>
                <a:gd name="T14" fmla="*/ 8 w 116"/>
                <a:gd name="T15" fmla="*/ 25 h 156"/>
                <a:gd name="T16" fmla="*/ 11 w 116"/>
                <a:gd name="T17" fmla="*/ 30 h 156"/>
                <a:gd name="T18" fmla="*/ 12 w 116"/>
                <a:gd name="T19" fmla="*/ 33 h 156"/>
                <a:gd name="T20" fmla="*/ 13 w 116"/>
                <a:gd name="T21" fmla="*/ 35 h 156"/>
                <a:gd name="T22" fmla="*/ 15 w 116"/>
                <a:gd name="T23" fmla="*/ 36 h 156"/>
                <a:gd name="T24" fmla="*/ 18 w 116"/>
                <a:gd name="T25" fmla="*/ 38 h 156"/>
                <a:gd name="T26" fmla="*/ 21 w 116"/>
                <a:gd name="T27" fmla="*/ 38 h 156"/>
                <a:gd name="T28" fmla="*/ 24 w 116"/>
                <a:gd name="T29" fmla="*/ 38 h 156"/>
                <a:gd name="T30" fmla="*/ 27 w 116"/>
                <a:gd name="T31" fmla="*/ 37 h 156"/>
                <a:gd name="T32" fmla="*/ 29 w 116"/>
                <a:gd name="T33" fmla="*/ 34 h 156"/>
                <a:gd name="T34" fmla="*/ 29 w 116"/>
                <a:gd name="T35" fmla="*/ 30 h 156"/>
                <a:gd name="T36" fmla="*/ 27 w 116"/>
                <a:gd name="T37" fmla="*/ 26 h 156"/>
                <a:gd name="T38" fmla="*/ 24 w 116"/>
                <a:gd name="T39" fmla="*/ 22 h 156"/>
                <a:gd name="T40" fmla="*/ 19 w 116"/>
                <a:gd name="T41" fmla="*/ 19 h 156"/>
                <a:gd name="T42" fmla="*/ 15 w 116"/>
                <a:gd name="T43" fmla="*/ 16 h 156"/>
                <a:gd name="T44" fmla="*/ 11 w 116"/>
                <a:gd name="T45" fmla="*/ 13 h 156"/>
                <a:gd name="T46" fmla="*/ 10 w 116"/>
                <a:gd name="T47" fmla="*/ 11 h 156"/>
                <a:gd name="T48" fmla="*/ 8 w 116"/>
                <a:gd name="T49" fmla="*/ 8 h 156"/>
                <a:gd name="T50" fmla="*/ 6 w 116"/>
                <a:gd name="T51" fmla="*/ 5 h 156"/>
                <a:gd name="T52" fmla="*/ 3 w 116"/>
                <a:gd name="T53" fmla="*/ 3 h 156"/>
                <a:gd name="T54" fmla="*/ 1 w 116"/>
                <a:gd name="T55" fmla="*/ 1 h 156"/>
                <a:gd name="T56" fmla="*/ 0 w 116"/>
                <a:gd name="T57" fmla="*/ 0 h 15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116"/>
                <a:gd name="T88" fmla="*/ 0 h 156"/>
                <a:gd name="T89" fmla="*/ 116 w 116"/>
                <a:gd name="T90" fmla="*/ 156 h 15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116" h="156">
                  <a:moveTo>
                    <a:pt x="0" y="0"/>
                  </a:moveTo>
                  <a:lnTo>
                    <a:pt x="2" y="6"/>
                  </a:lnTo>
                  <a:lnTo>
                    <a:pt x="8" y="18"/>
                  </a:lnTo>
                  <a:lnTo>
                    <a:pt x="13" y="34"/>
                  </a:lnTo>
                  <a:lnTo>
                    <a:pt x="19" y="52"/>
                  </a:lnTo>
                  <a:lnTo>
                    <a:pt x="21" y="65"/>
                  </a:lnTo>
                  <a:lnTo>
                    <a:pt x="23" y="83"/>
                  </a:lnTo>
                  <a:lnTo>
                    <a:pt x="31" y="103"/>
                  </a:lnTo>
                  <a:lnTo>
                    <a:pt x="41" y="121"/>
                  </a:lnTo>
                  <a:lnTo>
                    <a:pt x="47" y="136"/>
                  </a:lnTo>
                  <a:lnTo>
                    <a:pt x="49" y="142"/>
                  </a:lnTo>
                  <a:lnTo>
                    <a:pt x="59" y="148"/>
                  </a:lnTo>
                  <a:lnTo>
                    <a:pt x="69" y="154"/>
                  </a:lnTo>
                  <a:lnTo>
                    <a:pt x="82" y="156"/>
                  </a:lnTo>
                  <a:lnTo>
                    <a:pt x="94" y="156"/>
                  </a:lnTo>
                  <a:lnTo>
                    <a:pt x="106" y="150"/>
                  </a:lnTo>
                  <a:lnTo>
                    <a:pt x="114" y="138"/>
                  </a:lnTo>
                  <a:lnTo>
                    <a:pt x="116" y="123"/>
                  </a:lnTo>
                  <a:lnTo>
                    <a:pt x="108" y="107"/>
                  </a:lnTo>
                  <a:lnTo>
                    <a:pt x="94" y="91"/>
                  </a:lnTo>
                  <a:lnTo>
                    <a:pt x="76" y="77"/>
                  </a:lnTo>
                  <a:lnTo>
                    <a:pt x="59" y="65"/>
                  </a:lnTo>
                  <a:lnTo>
                    <a:pt x="43" y="54"/>
                  </a:lnTo>
                  <a:lnTo>
                    <a:pt x="37" y="46"/>
                  </a:lnTo>
                  <a:lnTo>
                    <a:pt x="31" y="34"/>
                  </a:lnTo>
                  <a:lnTo>
                    <a:pt x="21" y="22"/>
                  </a:lnTo>
                  <a:lnTo>
                    <a:pt x="12" y="12"/>
                  </a:lnTo>
                  <a:lnTo>
                    <a:pt x="2" y="4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</a:ln>
          </p:spPr>
          <p:txBody>
            <a:bodyPr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3" name="Freeform 86"/>
            <p:cNvSpPr/>
            <p:nvPr/>
          </p:nvSpPr>
          <p:spPr bwMode="gray">
            <a:xfrm>
              <a:off x="3848" y="2705"/>
              <a:ext cx="58" cy="77"/>
            </a:xfrm>
            <a:custGeom>
              <a:avLst/>
              <a:gdLst>
                <a:gd name="T0" fmla="*/ 0 w 116"/>
                <a:gd name="T1" fmla="*/ 0 h 156"/>
                <a:gd name="T2" fmla="*/ 1 w 116"/>
                <a:gd name="T3" fmla="*/ 1 h 156"/>
                <a:gd name="T4" fmla="*/ 2 w 116"/>
                <a:gd name="T5" fmla="*/ 4 h 156"/>
                <a:gd name="T6" fmla="*/ 4 w 116"/>
                <a:gd name="T7" fmla="*/ 8 h 156"/>
                <a:gd name="T8" fmla="*/ 5 w 116"/>
                <a:gd name="T9" fmla="*/ 13 h 156"/>
                <a:gd name="T10" fmla="*/ 6 w 116"/>
                <a:gd name="T11" fmla="*/ 16 h 156"/>
                <a:gd name="T12" fmla="*/ 6 w 116"/>
                <a:gd name="T13" fmla="*/ 20 h 156"/>
                <a:gd name="T14" fmla="*/ 8 w 116"/>
                <a:gd name="T15" fmla="*/ 25 h 156"/>
                <a:gd name="T16" fmla="*/ 11 w 116"/>
                <a:gd name="T17" fmla="*/ 30 h 156"/>
                <a:gd name="T18" fmla="*/ 12 w 116"/>
                <a:gd name="T19" fmla="*/ 33 h 156"/>
                <a:gd name="T20" fmla="*/ 13 w 116"/>
                <a:gd name="T21" fmla="*/ 35 h 156"/>
                <a:gd name="T22" fmla="*/ 15 w 116"/>
                <a:gd name="T23" fmla="*/ 36 h 156"/>
                <a:gd name="T24" fmla="*/ 18 w 116"/>
                <a:gd name="T25" fmla="*/ 38 h 156"/>
                <a:gd name="T26" fmla="*/ 21 w 116"/>
                <a:gd name="T27" fmla="*/ 38 h 156"/>
                <a:gd name="T28" fmla="*/ 24 w 116"/>
                <a:gd name="T29" fmla="*/ 38 h 156"/>
                <a:gd name="T30" fmla="*/ 27 w 116"/>
                <a:gd name="T31" fmla="*/ 37 h 156"/>
                <a:gd name="T32" fmla="*/ 29 w 116"/>
                <a:gd name="T33" fmla="*/ 34 h 156"/>
                <a:gd name="T34" fmla="*/ 29 w 116"/>
                <a:gd name="T35" fmla="*/ 30 h 156"/>
                <a:gd name="T36" fmla="*/ 27 w 116"/>
                <a:gd name="T37" fmla="*/ 26 h 156"/>
                <a:gd name="T38" fmla="*/ 24 w 116"/>
                <a:gd name="T39" fmla="*/ 22 h 156"/>
                <a:gd name="T40" fmla="*/ 19 w 116"/>
                <a:gd name="T41" fmla="*/ 19 h 156"/>
                <a:gd name="T42" fmla="*/ 15 w 116"/>
                <a:gd name="T43" fmla="*/ 16 h 156"/>
                <a:gd name="T44" fmla="*/ 11 w 116"/>
                <a:gd name="T45" fmla="*/ 13 h 156"/>
                <a:gd name="T46" fmla="*/ 10 w 116"/>
                <a:gd name="T47" fmla="*/ 11 h 156"/>
                <a:gd name="T48" fmla="*/ 8 w 116"/>
                <a:gd name="T49" fmla="*/ 8 h 156"/>
                <a:gd name="T50" fmla="*/ 6 w 116"/>
                <a:gd name="T51" fmla="*/ 5 h 156"/>
                <a:gd name="T52" fmla="*/ 3 w 116"/>
                <a:gd name="T53" fmla="*/ 3 h 156"/>
                <a:gd name="T54" fmla="*/ 1 w 116"/>
                <a:gd name="T55" fmla="*/ 1 h 156"/>
                <a:gd name="T56" fmla="*/ 0 w 116"/>
                <a:gd name="T57" fmla="*/ 0 h 15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116"/>
                <a:gd name="T88" fmla="*/ 0 h 156"/>
                <a:gd name="T89" fmla="*/ 116 w 116"/>
                <a:gd name="T90" fmla="*/ 156 h 15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116" h="156">
                  <a:moveTo>
                    <a:pt x="0" y="0"/>
                  </a:moveTo>
                  <a:lnTo>
                    <a:pt x="2" y="6"/>
                  </a:lnTo>
                  <a:lnTo>
                    <a:pt x="8" y="18"/>
                  </a:lnTo>
                  <a:lnTo>
                    <a:pt x="13" y="34"/>
                  </a:lnTo>
                  <a:lnTo>
                    <a:pt x="19" y="52"/>
                  </a:lnTo>
                  <a:lnTo>
                    <a:pt x="21" y="65"/>
                  </a:lnTo>
                  <a:lnTo>
                    <a:pt x="23" y="83"/>
                  </a:lnTo>
                  <a:lnTo>
                    <a:pt x="31" y="103"/>
                  </a:lnTo>
                  <a:lnTo>
                    <a:pt x="41" y="121"/>
                  </a:lnTo>
                  <a:lnTo>
                    <a:pt x="47" y="136"/>
                  </a:lnTo>
                  <a:lnTo>
                    <a:pt x="49" y="142"/>
                  </a:lnTo>
                  <a:lnTo>
                    <a:pt x="59" y="148"/>
                  </a:lnTo>
                  <a:lnTo>
                    <a:pt x="69" y="154"/>
                  </a:lnTo>
                  <a:lnTo>
                    <a:pt x="82" y="156"/>
                  </a:lnTo>
                  <a:lnTo>
                    <a:pt x="94" y="156"/>
                  </a:lnTo>
                  <a:lnTo>
                    <a:pt x="106" y="150"/>
                  </a:lnTo>
                  <a:lnTo>
                    <a:pt x="114" y="138"/>
                  </a:lnTo>
                  <a:lnTo>
                    <a:pt x="116" y="123"/>
                  </a:lnTo>
                  <a:lnTo>
                    <a:pt x="108" y="107"/>
                  </a:lnTo>
                  <a:lnTo>
                    <a:pt x="94" y="91"/>
                  </a:lnTo>
                  <a:lnTo>
                    <a:pt x="76" y="77"/>
                  </a:lnTo>
                  <a:lnTo>
                    <a:pt x="59" y="65"/>
                  </a:lnTo>
                  <a:lnTo>
                    <a:pt x="43" y="54"/>
                  </a:lnTo>
                  <a:lnTo>
                    <a:pt x="37" y="46"/>
                  </a:lnTo>
                  <a:lnTo>
                    <a:pt x="31" y="34"/>
                  </a:lnTo>
                  <a:lnTo>
                    <a:pt x="21" y="22"/>
                  </a:lnTo>
                  <a:lnTo>
                    <a:pt x="12" y="12"/>
                  </a:lnTo>
                  <a:lnTo>
                    <a:pt x="2" y="4"/>
                  </a:lnTo>
                  <a:lnTo>
                    <a:pt x="0" y="0"/>
                  </a:lnTo>
                </a:path>
              </a:pathLst>
            </a:custGeom>
            <a:grpFill/>
            <a:ln w="6350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</a:ln>
          </p:spPr>
          <p:txBody>
            <a:bodyPr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4" name="Freeform 87"/>
            <p:cNvSpPr/>
            <p:nvPr/>
          </p:nvSpPr>
          <p:spPr bwMode="gray">
            <a:xfrm>
              <a:off x="3714" y="2597"/>
              <a:ext cx="37" cy="32"/>
            </a:xfrm>
            <a:custGeom>
              <a:avLst/>
              <a:gdLst>
                <a:gd name="T0" fmla="*/ 0 w 75"/>
                <a:gd name="T1" fmla="*/ 12 h 63"/>
                <a:gd name="T2" fmla="*/ 8 w 75"/>
                <a:gd name="T3" fmla="*/ 0 h 63"/>
                <a:gd name="T4" fmla="*/ 18 w 75"/>
                <a:gd name="T5" fmla="*/ 4 h 63"/>
                <a:gd name="T6" fmla="*/ 18 w 75"/>
                <a:gd name="T7" fmla="*/ 13 h 63"/>
                <a:gd name="T8" fmla="*/ 8 w 75"/>
                <a:gd name="T9" fmla="*/ 16 h 63"/>
                <a:gd name="T10" fmla="*/ 0 w 75"/>
                <a:gd name="T11" fmla="*/ 12 h 6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5"/>
                <a:gd name="T19" fmla="*/ 0 h 63"/>
                <a:gd name="T20" fmla="*/ 75 w 75"/>
                <a:gd name="T21" fmla="*/ 63 h 6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5" h="63">
                  <a:moveTo>
                    <a:pt x="0" y="45"/>
                  </a:moveTo>
                  <a:lnTo>
                    <a:pt x="33" y="0"/>
                  </a:lnTo>
                  <a:lnTo>
                    <a:pt x="73" y="14"/>
                  </a:lnTo>
                  <a:lnTo>
                    <a:pt x="75" y="49"/>
                  </a:lnTo>
                  <a:lnTo>
                    <a:pt x="32" y="63"/>
                  </a:lnTo>
                  <a:lnTo>
                    <a:pt x="0" y="45"/>
                  </a:lnTo>
                  <a:close/>
                </a:path>
              </a:pathLst>
            </a:custGeom>
            <a:grpFill/>
            <a:ln w="0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</a:ln>
          </p:spPr>
          <p:txBody>
            <a:bodyPr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5" name="Freeform 88"/>
            <p:cNvSpPr/>
            <p:nvPr/>
          </p:nvSpPr>
          <p:spPr bwMode="gray">
            <a:xfrm>
              <a:off x="3714" y="2597"/>
              <a:ext cx="37" cy="32"/>
            </a:xfrm>
            <a:custGeom>
              <a:avLst/>
              <a:gdLst>
                <a:gd name="T0" fmla="*/ 0 w 75"/>
                <a:gd name="T1" fmla="*/ 12 h 63"/>
                <a:gd name="T2" fmla="*/ 8 w 75"/>
                <a:gd name="T3" fmla="*/ 0 h 63"/>
                <a:gd name="T4" fmla="*/ 18 w 75"/>
                <a:gd name="T5" fmla="*/ 4 h 63"/>
                <a:gd name="T6" fmla="*/ 18 w 75"/>
                <a:gd name="T7" fmla="*/ 13 h 63"/>
                <a:gd name="T8" fmla="*/ 8 w 75"/>
                <a:gd name="T9" fmla="*/ 16 h 63"/>
                <a:gd name="T10" fmla="*/ 0 w 75"/>
                <a:gd name="T11" fmla="*/ 12 h 6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5"/>
                <a:gd name="T19" fmla="*/ 0 h 63"/>
                <a:gd name="T20" fmla="*/ 75 w 75"/>
                <a:gd name="T21" fmla="*/ 63 h 6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5" h="63">
                  <a:moveTo>
                    <a:pt x="0" y="45"/>
                  </a:moveTo>
                  <a:lnTo>
                    <a:pt x="33" y="0"/>
                  </a:lnTo>
                  <a:lnTo>
                    <a:pt x="73" y="14"/>
                  </a:lnTo>
                  <a:lnTo>
                    <a:pt x="75" y="49"/>
                  </a:lnTo>
                  <a:lnTo>
                    <a:pt x="32" y="63"/>
                  </a:lnTo>
                  <a:lnTo>
                    <a:pt x="0" y="45"/>
                  </a:lnTo>
                </a:path>
              </a:pathLst>
            </a:custGeom>
            <a:grpFill/>
            <a:ln w="6350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</a:ln>
          </p:spPr>
          <p:txBody>
            <a:bodyPr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6" name="Freeform 89"/>
            <p:cNvSpPr/>
            <p:nvPr/>
          </p:nvSpPr>
          <p:spPr bwMode="gray">
            <a:xfrm>
              <a:off x="3768" y="2614"/>
              <a:ext cx="37" cy="52"/>
            </a:xfrm>
            <a:custGeom>
              <a:avLst/>
              <a:gdLst>
                <a:gd name="T0" fmla="*/ 0 w 73"/>
                <a:gd name="T1" fmla="*/ 10 h 105"/>
                <a:gd name="T2" fmla="*/ 9 w 73"/>
                <a:gd name="T3" fmla="*/ 0 h 105"/>
                <a:gd name="T4" fmla="*/ 16 w 73"/>
                <a:gd name="T5" fmla="*/ 12 h 105"/>
                <a:gd name="T6" fmla="*/ 19 w 73"/>
                <a:gd name="T7" fmla="*/ 26 h 105"/>
                <a:gd name="T8" fmla="*/ 9 w 73"/>
                <a:gd name="T9" fmla="*/ 19 h 105"/>
                <a:gd name="T10" fmla="*/ 0 w 73"/>
                <a:gd name="T11" fmla="*/ 10 h 10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3"/>
                <a:gd name="T19" fmla="*/ 0 h 105"/>
                <a:gd name="T20" fmla="*/ 73 w 73"/>
                <a:gd name="T21" fmla="*/ 105 h 10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3" h="105">
                  <a:moveTo>
                    <a:pt x="0" y="40"/>
                  </a:moveTo>
                  <a:lnTo>
                    <a:pt x="34" y="0"/>
                  </a:lnTo>
                  <a:lnTo>
                    <a:pt x="63" y="48"/>
                  </a:lnTo>
                  <a:lnTo>
                    <a:pt x="73" y="105"/>
                  </a:lnTo>
                  <a:lnTo>
                    <a:pt x="34" y="77"/>
                  </a:lnTo>
                  <a:lnTo>
                    <a:pt x="0" y="40"/>
                  </a:lnTo>
                  <a:close/>
                </a:path>
              </a:pathLst>
            </a:custGeom>
            <a:grpFill/>
            <a:ln w="0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</a:ln>
          </p:spPr>
          <p:txBody>
            <a:bodyPr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7" name="Freeform 90"/>
            <p:cNvSpPr/>
            <p:nvPr/>
          </p:nvSpPr>
          <p:spPr bwMode="gray">
            <a:xfrm>
              <a:off x="3768" y="2614"/>
              <a:ext cx="37" cy="52"/>
            </a:xfrm>
            <a:custGeom>
              <a:avLst/>
              <a:gdLst>
                <a:gd name="T0" fmla="*/ 0 w 73"/>
                <a:gd name="T1" fmla="*/ 10 h 105"/>
                <a:gd name="T2" fmla="*/ 9 w 73"/>
                <a:gd name="T3" fmla="*/ 0 h 105"/>
                <a:gd name="T4" fmla="*/ 16 w 73"/>
                <a:gd name="T5" fmla="*/ 12 h 105"/>
                <a:gd name="T6" fmla="*/ 19 w 73"/>
                <a:gd name="T7" fmla="*/ 26 h 105"/>
                <a:gd name="T8" fmla="*/ 9 w 73"/>
                <a:gd name="T9" fmla="*/ 19 h 105"/>
                <a:gd name="T10" fmla="*/ 0 w 73"/>
                <a:gd name="T11" fmla="*/ 10 h 10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3"/>
                <a:gd name="T19" fmla="*/ 0 h 105"/>
                <a:gd name="T20" fmla="*/ 73 w 73"/>
                <a:gd name="T21" fmla="*/ 105 h 10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3" h="105">
                  <a:moveTo>
                    <a:pt x="0" y="40"/>
                  </a:moveTo>
                  <a:lnTo>
                    <a:pt x="34" y="0"/>
                  </a:lnTo>
                  <a:lnTo>
                    <a:pt x="63" y="48"/>
                  </a:lnTo>
                  <a:lnTo>
                    <a:pt x="73" y="105"/>
                  </a:lnTo>
                  <a:lnTo>
                    <a:pt x="34" y="77"/>
                  </a:lnTo>
                  <a:lnTo>
                    <a:pt x="0" y="40"/>
                  </a:lnTo>
                </a:path>
              </a:pathLst>
            </a:custGeom>
            <a:grpFill/>
            <a:ln w="6350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</a:ln>
          </p:spPr>
          <p:txBody>
            <a:bodyPr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8" name="Freeform 91"/>
            <p:cNvSpPr/>
            <p:nvPr/>
          </p:nvSpPr>
          <p:spPr bwMode="gray">
            <a:xfrm>
              <a:off x="3451" y="2207"/>
              <a:ext cx="493" cy="331"/>
            </a:xfrm>
            <a:custGeom>
              <a:avLst/>
              <a:gdLst>
                <a:gd name="T0" fmla="*/ 81 w 987"/>
                <a:gd name="T1" fmla="*/ 0 h 663"/>
                <a:gd name="T2" fmla="*/ 88 w 987"/>
                <a:gd name="T3" fmla="*/ 3 h 663"/>
                <a:gd name="T4" fmla="*/ 96 w 987"/>
                <a:gd name="T5" fmla="*/ 5 h 663"/>
                <a:gd name="T6" fmla="*/ 103 w 987"/>
                <a:gd name="T7" fmla="*/ 2 h 663"/>
                <a:gd name="T8" fmla="*/ 111 w 987"/>
                <a:gd name="T9" fmla="*/ 0 h 663"/>
                <a:gd name="T10" fmla="*/ 119 w 987"/>
                <a:gd name="T11" fmla="*/ 5 h 663"/>
                <a:gd name="T12" fmla="*/ 125 w 987"/>
                <a:gd name="T13" fmla="*/ 15 h 663"/>
                <a:gd name="T14" fmla="*/ 126 w 987"/>
                <a:gd name="T15" fmla="*/ 24 h 663"/>
                <a:gd name="T16" fmla="*/ 128 w 987"/>
                <a:gd name="T17" fmla="*/ 32 h 663"/>
                <a:gd name="T18" fmla="*/ 133 w 987"/>
                <a:gd name="T19" fmla="*/ 37 h 663"/>
                <a:gd name="T20" fmla="*/ 141 w 987"/>
                <a:gd name="T21" fmla="*/ 39 h 663"/>
                <a:gd name="T22" fmla="*/ 149 w 987"/>
                <a:gd name="T23" fmla="*/ 38 h 663"/>
                <a:gd name="T24" fmla="*/ 154 w 987"/>
                <a:gd name="T25" fmla="*/ 33 h 663"/>
                <a:gd name="T26" fmla="*/ 160 w 987"/>
                <a:gd name="T27" fmla="*/ 24 h 663"/>
                <a:gd name="T28" fmla="*/ 167 w 987"/>
                <a:gd name="T29" fmla="*/ 15 h 663"/>
                <a:gd name="T30" fmla="*/ 175 w 987"/>
                <a:gd name="T31" fmla="*/ 6 h 663"/>
                <a:gd name="T32" fmla="*/ 184 w 987"/>
                <a:gd name="T33" fmla="*/ 2 h 663"/>
                <a:gd name="T34" fmla="*/ 191 w 987"/>
                <a:gd name="T35" fmla="*/ 4 h 663"/>
                <a:gd name="T36" fmla="*/ 200 w 987"/>
                <a:gd name="T37" fmla="*/ 9 h 663"/>
                <a:gd name="T38" fmla="*/ 212 w 987"/>
                <a:gd name="T39" fmla="*/ 11 h 663"/>
                <a:gd name="T40" fmla="*/ 224 w 987"/>
                <a:gd name="T41" fmla="*/ 9 h 663"/>
                <a:gd name="T42" fmla="*/ 234 w 987"/>
                <a:gd name="T43" fmla="*/ 7 h 663"/>
                <a:gd name="T44" fmla="*/ 241 w 987"/>
                <a:gd name="T45" fmla="*/ 5 h 663"/>
                <a:gd name="T46" fmla="*/ 246 w 987"/>
                <a:gd name="T47" fmla="*/ 5 h 663"/>
                <a:gd name="T48" fmla="*/ 246 w 987"/>
                <a:gd name="T49" fmla="*/ 12 h 663"/>
                <a:gd name="T50" fmla="*/ 245 w 987"/>
                <a:gd name="T51" fmla="*/ 23 h 663"/>
                <a:gd name="T52" fmla="*/ 243 w 987"/>
                <a:gd name="T53" fmla="*/ 31 h 663"/>
                <a:gd name="T54" fmla="*/ 237 w 987"/>
                <a:gd name="T55" fmla="*/ 32 h 663"/>
                <a:gd name="T56" fmla="*/ 231 w 987"/>
                <a:gd name="T57" fmla="*/ 31 h 663"/>
                <a:gd name="T58" fmla="*/ 225 w 987"/>
                <a:gd name="T59" fmla="*/ 32 h 663"/>
                <a:gd name="T60" fmla="*/ 216 w 987"/>
                <a:gd name="T61" fmla="*/ 41 h 663"/>
                <a:gd name="T62" fmla="*/ 205 w 987"/>
                <a:gd name="T63" fmla="*/ 49 h 663"/>
                <a:gd name="T64" fmla="*/ 198 w 987"/>
                <a:gd name="T65" fmla="*/ 51 h 663"/>
                <a:gd name="T66" fmla="*/ 191 w 987"/>
                <a:gd name="T67" fmla="*/ 52 h 663"/>
                <a:gd name="T68" fmla="*/ 189 w 987"/>
                <a:gd name="T69" fmla="*/ 55 h 663"/>
                <a:gd name="T70" fmla="*/ 191 w 987"/>
                <a:gd name="T71" fmla="*/ 63 h 663"/>
                <a:gd name="T72" fmla="*/ 190 w 987"/>
                <a:gd name="T73" fmla="*/ 72 h 663"/>
                <a:gd name="T74" fmla="*/ 185 w 987"/>
                <a:gd name="T75" fmla="*/ 77 h 663"/>
                <a:gd name="T76" fmla="*/ 177 w 987"/>
                <a:gd name="T77" fmla="*/ 79 h 663"/>
                <a:gd name="T78" fmla="*/ 171 w 987"/>
                <a:gd name="T79" fmla="*/ 79 h 663"/>
                <a:gd name="T80" fmla="*/ 170 w 987"/>
                <a:gd name="T81" fmla="*/ 84 h 663"/>
                <a:gd name="T82" fmla="*/ 170 w 987"/>
                <a:gd name="T83" fmla="*/ 93 h 663"/>
                <a:gd name="T84" fmla="*/ 168 w 987"/>
                <a:gd name="T85" fmla="*/ 101 h 663"/>
                <a:gd name="T86" fmla="*/ 163 w 987"/>
                <a:gd name="T87" fmla="*/ 106 h 663"/>
                <a:gd name="T88" fmla="*/ 157 w 987"/>
                <a:gd name="T89" fmla="*/ 111 h 663"/>
                <a:gd name="T90" fmla="*/ 155 w 987"/>
                <a:gd name="T91" fmla="*/ 118 h 663"/>
                <a:gd name="T92" fmla="*/ 152 w 987"/>
                <a:gd name="T93" fmla="*/ 123 h 663"/>
                <a:gd name="T94" fmla="*/ 139 w 987"/>
                <a:gd name="T95" fmla="*/ 127 h 663"/>
                <a:gd name="T96" fmla="*/ 129 w 987"/>
                <a:gd name="T97" fmla="*/ 143 h 663"/>
                <a:gd name="T98" fmla="*/ 106 w 987"/>
                <a:gd name="T99" fmla="*/ 148 h 663"/>
                <a:gd name="T100" fmla="*/ 89 w 987"/>
                <a:gd name="T101" fmla="*/ 156 h 663"/>
                <a:gd name="T102" fmla="*/ 66 w 987"/>
                <a:gd name="T103" fmla="*/ 144 h 663"/>
                <a:gd name="T104" fmla="*/ 52 w 987"/>
                <a:gd name="T105" fmla="*/ 160 h 663"/>
                <a:gd name="T106" fmla="*/ 13 w 987"/>
                <a:gd name="T107" fmla="*/ 152 h 663"/>
                <a:gd name="T108" fmla="*/ 0 w 987"/>
                <a:gd name="T109" fmla="*/ 140 h 663"/>
                <a:gd name="T110" fmla="*/ 14 w 987"/>
                <a:gd name="T111" fmla="*/ 98 h 663"/>
                <a:gd name="T112" fmla="*/ 8 w 987"/>
                <a:gd name="T113" fmla="*/ 78 h 663"/>
                <a:gd name="T114" fmla="*/ 26 w 987"/>
                <a:gd name="T115" fmla="*/ 45 h 663"/>
                <a:gd name="T116" fmla="*/ 50 w 987"/>
                <a:gd name="T117" fmla="*/ 22 h 663"/>
                <a:gd name="T118" fmla="*/ 80 w 987"/>
                <a:gd name="T119" fmla="*/ 0 h 663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987"/>
                <a:gd name="T181" fmla="*/ 0 h 663"/>
                <a:gd name="T182" fmla="*/ 987 w 987"/>
                <a:gd name="T183" fmla="*/ 663 h 663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987" h="663">
                  <a:moveTo>
                    <a:pt x="323" y="0"/>
                  </a:moveTo>
                  <a:lnTo>
                    <a:pt x="327" y="2"/>
                  </a:lnTo>
                  <a:lnTo>
                    <a:pt x="339" y="7"/>
                  </a:lnTo>
                  <a:lnTo>
                    <a:pt x="353" y="13"/>
                  </a:lnTo>
                  <a:lnTo>
                    <a:pt x="369" y="19"/>
                  </a:lnTo>
                  <a:lnTo>
                    <a:pt x="384" y="21"/>
                  </a:lnTo>
                  <a:lnTo>
                    <a:pt x="398" y="19"/>
                  </a:lnTo>
                  <a:lnTo>
                    <a:pt x="414" y="9"/>
                  </a:lnTo>
                  <a:lnTo>
                    <a:pt x="432" y="2"/>
                  </a:lnTo>
                  <a:lnTo>
                    <a:pt x="447" y="2"/>
                  </a:lnTo>
                  <a:lnTo>
                    <a:pt x="463" y="7"/>
                  </a:lnTo>
                  <a:lnTo>
                    <a:pt x="479" y="23"/>
                  </a:lnTo>
                  <a:lnTo>
                    <a:pt x="493" y="43"/>
                  </a:lnTo>
                  <a:lnTo>
                    <a:pt x="500" y="63"/>
                  </a:lnTo>
                  <a:lnTo>
                    <a:pt x="504" y="82"/>
                  </a:lnTo>
                  <a:lnTo>
                    <a:pt x="504" y="98"/>
                  </a:lnTo>
                  <a:lnTo>
                    <a:pt x="508" y="114"/>
                  </a:lnTo>
                  <a:lnTo>
                    <a:pt x="512" y="129"/>
                  </a:lnTo>
                  <a:lnTo>
                    <a:pt x="522" y="143"/>
                  </a:lnTo>
                  <a:lnTo>
                    <a:pt x="534" y="151"/>
                  </a:lnTo>
                  <a:lnTo>
                    <a:pt x="550" y="155"/>
                  </a:lnTo>
                  <a:lnTo>
                    <a:pt x="567" y="157"/>
                  </a:lnTo>
                  <a:lnTo>
                    <a:pt x="585" y="157"/>
                  </a:lnTo>
                  <a:lnTo>
                    <a:pt x="599" y="153"/>
                  </a:lnTo>
                  <a:lnTo>
                    <a:pt x="609" y="147"/>
                  </a:lnTo>
                  <a:lnTo>
                    <a:pt x="617" y="133"/>
                  </a:lnTo>
                  <a:lnTo>
                    <a:pt x="628" y="116"/>
                  </a:lnTo>
                  <a:lnTo>
                    <a:pt x="642" y="96"/>
                  </a:lnTo>
                  <a:lnTo>
                    <a:pt x="656" y="76"/>
                  </a:lnTo>
                  <a:lnTo>
                    <a:pt x="668" y="61"/>
                  </a:lnTo>
                  <a:lnTo>
                    <a:pt x="683" y="43"/>
                  </a:lnTo>
                  <a:lnTo>
                    <a:pt x="703" y="27"/>
                  </a:lnTo>
                  <a:lnTo>
                    <a:pt x="723" y="15"/>
                  </a:lnTo>
                  <a:lnTo>
                    <a:pt x="737" y="9"/>
                  </a:lnTo>
                  <a:lnTo>
                    <a:pt x="748" y="11"/>
                  </a:lnTo>
                  <a:lnTo>
                    <a:pt x="764" y="19"/>
                  </a:lnTo>
                  <a:lnTo>
                    <a:pt x="782" y="27"/>
                  </a:lnTo>
                  <a:lnTo>
                    <a:pt x="802" y="37"/>
                  </a:lnTo>
                  <a:lnTo>
                    <a:pt x="823" y="45"/>
                  </a:lnTo>
                  <a:lnTo>
                    <a:pt x="851" y="47"/>
                  </a:lnTo>
                  <a:lnTo>
                    <a:pt x="874" y="43"/>
                  </a:lnTo>
                  <a:lnTo>
                    <a:pt x="896" y="37"/>
                  </a:lnTo>
                  <a:lnTo>
                    <a:pt x="920" y="33"/>
                  </a:lnTo>
                  <a:lnTo>
                    <a:pt x="937" y="29"/>
                  </a:lnTo>
                  <a:lnTo>
                    <a:pt x="953" y="25"/>
                  </a:lnTo>
                  <a:lnTo>
                    <a:pt x="967" y="21"/>
                  </a:lnTo>
                  <a:lnTo>
                    <a:pt x="979" y="19"/>
                  </a:lnTo>
                  <a:lnTo>
                    <a:pt x="985" y="21"/>
                  </a:lnTo>
                  <a:lnTo>
                    <a:pt x="987" y="31"/>
                  </a:lnTo>
                  <a:lnTo>
                    <a:pt x="987" y="51"/>
                  </a:lnTo>
                  <a:lnTo>
                    <a:pt x="985" y="70"/>
                  </a:lnTo>
                  <a:lnTo>
                    <a:pt x="983" y="92"/>
                  </a:lnTo>
                  <a:lnTo>
                    <a:pt x="979" y="112"/>
                  </a:lnTo>
                  <a:lnTo>
                    <a:pt x="973" y="124"/>
                  </a:lnTo>
                  <a:lnTo>
                    <a:pt x="963" y="128"/>
                  </a:lnTo>
                  <a:lnTo>
                    <a:pt x="951" y="128"/>
                  </a:lnTo>
                  <a:lnTo>
                    <a:pt x="937" y="126"/>
                  </a:lnTo>
                  <a:lnTo>
                    <a:pt x="926" y="124"/>
                  </a:lnTo>
                  <a:lnTo>
                    <a:pt x="912" y="126"/>
                  </a:lnTo>
                  <a:lnTo>
                    <a:pt x="902" y="131"/>
                  </a:lnTo>
                  <a:lnTo>
                    <a:pt x="886" y="147"/>
                  </a:lnTo>
                  <a:lnTo>
                    <a:pt x="865" y="167"/>
                  </a:lnTo>
                  <a:lnTo>
                    <a:pt x="843" y="185"/>
                  </a:lnTo>
                  <a:lnTo>
                    <a:pt x="821" y="198"/>
                  </a:lnTo>
                  <a:lnTo>
                    <a:pt x="807" y="204"/>
                  </a:lnTo>
                  <a:lnTo>
                    <a:pt x="792" y="206"/>
                  </a:lnTo>
                  <a:lnTo>
                    <a:pt x="778" y="206"/>
                  </a:lnTo>
                  <a:lnTo>
                    <a:pt x="766" y="208"/>
                  </a:lnTo>
                  <a:lnTo>
                    <a:pt x="760" y="212"/>
                  </a:lnTo>
                  <a:lnTo>
                    <a:pt x="758" y="222"/>
                  </a:lnTo>
                  <a:lnTo>
                    <a:pt x="762" y="236"/>
                  </a:lnTo>
                  <a:lnTo>
                    <a:pt x="764" y="253"/>
                  </a:lnTo>
                  <a:lnTo>
                    <a:pt x="764" y="271"/>
                  </a:lnTo>
                  <a:lnTo>
                    <a:pt x="760" y="289"/>
                  </a:lnTo>
                  <a:lnTo>
                    <a:pt x="754" y="303"/>
                  </a:lnTo>
                  <a:lnTo>
                    <a:pt x="743" y="311"/>
                  </a:lnTo>
                  <a:lnTo>
                    <a:pt x="725" y="316"/>
                  </a:lnTo>
                  <a:lnTo>
                    <a:pt x="709" y="316"/>
                  </a:lnTo>
                  <a:lnTo>
                    <a:pt x="695" y="316"/>
                  </a:lnTo>
                  <a:lnTo>
                    <a:pt x="685" y="318"/>
                  </a:lnTo>
                  <a:lnTo>
                    <a:pt x="682" y="326"/>
                  </a:lnTo>
                  <a:lnTo>
                    <a:pt x="682" y="338"/>
                  </a:lnTo>
                  <a:lnTo>
                    <a:pt x="682" y="356"/>
                  </a:lnTo>
                  <a:lnTo>
                    <a:pt x="682" y="374"/>
                  </a:lnTo>
                  <a:lnTo>
                    <a:pt x="680" y="391"/>
                  </a:lnTo>
                  <a:lnTo>
                    <a:pt x="674" y="405"/>
                  </a:lnTo>
                  <a:lnTo>
                    <a:pt x="668" y="415"/>
                  </a:lnTo>
                  <a:lnTo>
                    <a:pt x="654" y="425"/>
                  </a:lnTo>
                  <a:lnTo>
                    <a:pt x="640" y="433"/>
                  </a:lnTo>
                  <a:lnTo>
                    <a:pt x="630" y="444"/>
                  </a:lnTo>
                  <a:lnTo>
                    <a:pt x="626" y="458"/>
                  </a:lnTo>
                  <a:lnTo>
                    <a:pt x="622" y="474"/>
                  </a:lnTo>
                  <a:lnTo>
                    <a:pt x="617" y="486"/>
                  </a:lnTo>
                  <a:lnTo>
                    <a:pt x="609" y="494"/>
                  </a:lnTo>
                  <a:lnTo>
                    <a:pt x="605" y="496"/>
                  </a:lnTo>
                  <a:lnTo>
                    <a:pt x="558" y="511"/>
                  </a:lnTo>
                  <a:lnTo>
                    <a:pt x="546" y="572"/>
                  </a:lnTo>
                  <a:lnTo>
                    <a:pt x="518" y="572"/>
                  </a:lnTo>
                  <a:lnTo>
                    <a:pt x="461" y="598"/>
                  </a:lnTo>
                  <a:lnTo>
                    <a:pt x="424" y="594"/>
                  </a:lnTo>
                  <a:lnTo>
                    <a:pt x="412" y="620"/>
                  </a:lnTo>
                  <a:lnTo>
                    <a:pt x="357" y="627"/>
                  </a:lnTo>
                  <a:lnTo>
                    <a:pt x="327" y="643"/>
                  </a:lnTo>
                  <a:lnTo>
                    <a:pt x="266" y="578"/>
                  </a:lnTo>
                  <a:lnTo>
                    <a:pt x="229" y="596"/>
                  </a:lnTo>
                  <a:lnTo>
                    <a:pt x="209" y="643"/>
                  </a:lnTo>
                  <a:lnTo>
                    <a:pt x="105" y="663"/>
                  </a:lnTo>
                  <a:lnTo>
                    <a:pt x="54" y="610"/>
                  </a:lnTo>
                  <a:lnTo>
                    <a:pt x="4" y="612"/>
                  </a:lnTo>
                  <a:lnTo>
                    <a:pt x="0" y="562"/>
                  </a:lnTo>
                  <a:lnTo>
                    <a:pt x="69" y="482"/>
                  </a:lnTo>
                  <a:lnTo>
                    <a:pt x="59" y="395"/>
                  </a:lnTo>
                  <a:lnTo>
                    <a:pt x="28" y="350"/>
                  </a:lnTo>
                  <a:lnTo>
                    <a:pt x="32" y="313"/>
                  </a:lnTo>
                  <a:lnTo>
                    <a:pt x="87" y="265"/>
                  </a:lnTo>
                  <a:lnTo>
                    <a:pt x="107" y="181"/>
                  </a:lnTo>
                  <a:lnTo>
                    <a:pt x="168" y="143"/>
                  </a:lnTo>
                  <a:lnTo>
                    <a:pt x="201" y="88"/>
                  </a:lnTo>
                  <a:lnTo>
                    <a:pt x="266" y="84"/>
                  </a:lnTo>
                  <a:lnTo>
                    <a:pt x="323" y="0"/>
                  </a:lnTo>
                  <a:close/>
                </a:path>
              </a:pathLst>
            </a:custGeom>
            <a:grpFill/>
            <a:ln w="0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</a:ln>
          </p:spPr>
          <p:txBody>
            <a:bodyPr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9" name="Freeform 92"/>
            <p:cNvSpPr/>
            <p:nvPr/>
          </p:nvSpPr>
          <p:spPr bwMode="gray">
            <a:xfrm>
              <a:off x="3451" y="2207"/>
              <a:ext cx="493" cy="331"/>
            </a:xfrm>
            <a:custGeom>
              <a:avLst/>
              <a:gdLst>
                <a:gd name="T0" fmla="*/ 81 w 987"/>
                <a:gd name="T1" fmla="*/ 0 h 663"/>
                <a:gd name="T2" fmla="*/ 88 w 987"/>
                <a:gd name="T3" fmla="*/ 3 h 663"/>
                <a:gd name="T4" fmla="*/ 96 w 987"/>
                <a:gd name="T5" fmla="*/ 5 h 663"/>
                <a:gd name="T6" fmla="*/ 103 w 987"/>
                <a:gd name="T7" fmla="*/ 2 h 663"/>
                <a:gd name="T8" fmla="*/ 111 w 987"/>
                <a:gd name="T9" fmla="*/ 0 h 663"/>
                <a:gd name="T10" fmla="*/ 119 w 987"/>
                <a:gd name="T11" fmla="*/ 5 h 663"/>
                <a:gd name="T12" fmla="*/ 125 w 987"/>
                <a:gd name="T13" fmla="*/ 15 h 663"/>
                <a:gd name="T14" fmla="*/ 126 w 987"/>
                <a:gd name="T15" fmla="*/ 24 h 663"/>
                <a:gd name="T16" fmla="*/ 128 w 987"/>
                <a:gd name="T17" fmla="*/ 32 h 663"/>
                <a:gd name="T18" fmla="*/ 133 w 987"/>
                <a:gd name="T19" fmla="*/ 37 h 663"/>
                <a:gd name="T20" fmla="*/ 141 w 987"/>
                <a:gd name="T21" fmla="*/ 39 h 663"/>
                <a:gd name="T22" fmla="*/ 149 w 987"/>
                <a:gd name="T23" fmla="*/ 38 h 663"/>
                <a:gd name="T24" fmla="*/ 154 w 987"/>
                <a:gd name="T25" fmla="*/ 33 h 663"/>
                <a:gd name="T26" fmla="*/ 160 w 987"/>
                <a:gd name="T27" fmla="*/ 24 h 663"/>
                <a:gd name="T28" fmla="*/ 167 w 987"/>
                <a:gd name="T29" fmla="*/ 15 h 663"/>
                <a:gd name="T30" fmla="*/ 175 w 987"/>
                <a:gd name="T31" fmla="*/ 6 h 663"/>
                <a:gd name="T32" fmla="*/ 184 w 987"/>
                <a:gd name="T33" fmla="*/ 2 h 663"/>
                <a:gd name="T34" fmla="*/ 191 w 987"/>
                <a:gd name="T35" fmla="*/ 4 h 663"/>
                <a:gd name="T36" fmla="*/ 200 w 987"/>
                <a:gd name="T37" fmla="*/ 9 h 663"/>
                <a:gd name="T38" fmla="*/ 212 w 987"/>
                <a:gd name="T39" fmla="*/ 11 h 663"/>
                <a:gd name="T40" fmla="*/ 224 w 987"/>
                <a:gd name="T41" fmla="*/ 9 h 663"/>
                <a:gd name="T42" fmla="*/ 234 w 987"/>
                <a:gd name="T43" fmla="*/ 7 h 663"/>
                <a:gd name="T44" fmla="*/ 241 w 987"/>
                <a:gd name="T45" fmla="*/ 5 h 663"/>
                <a:gd name="T46" fmla="*/ 246 w 987"/>
                <a:gd name="T47" fmla="*/ 5 h 663"/>
                <a:gd name="T48" fmla="*/ 246 w 987"/>
                <a:gd name="T49" fmla="*/ 12 h 663"/>
                <a:gd name="T50" fmla="*/ 245 w 987"/>
                <a:gd name="T51" fmla="*/ 23 h 663"/>
                <a:gd name="T52" fmla="*/ 243 w 987"/>
                <a:gd name="T53" fmla="*/ 31 h 663"/>
                <a:gd name="T54" fmla="*/ 237 w 987"/>
                <a:gd name="T55" fmla="*/ 32 h 663"/>
                <a:gd name="T56" fmla="*/ 231 w 987"/>
                <a:gd name="T57" fmla="*/ 31 h 663"/>
                <a:gd name="T58" fmla="*/ 225 w 987"/>
                <a:gd name="T59" fmla="*/ 32 h 663"/>
                <a:gd name="T60" fmla="*/ 216 w 987"/>
                <a:gd name="T61" fmla="*/ 41 h 663"/>
                <a:gd name="T62" fmla="*/ 205 w 987"/>
                <a:gd name="T63" fmla="*/ 49 h 663"/>
                <a:gd name="T64" fmla="*/ 198 w 987"/>
                <a:gd name="T65" fmla="*/ 51 h 663"/>
                <a:gd name="T66" fmla="*/ 191 w 987"/>
                <a:gd name="T67" fmla="*/ 52 h 663"/>
                <a:gd name="T68" fmla="*/ 189 w 987"/>
                <a:gd name="T69" fmla="*/ 55 h 663"/>
                <a:gd name="T70" fmla="*/ 191 w 987"/>
                <a:gd name="T71" fmla="*/ 63 h 663"/>
                <a:gd name="T72" fmla="*/ 190 w 987"/>
                <a:gd name="T73" fmla="*/ 72 h 663"/>
                <a:gd name="T74" fmla="*/ 185 w 987"/>
                <a:gd name="T75" fmla="*/ 77 h 663"/>
                <a:gd name="T76" fmla="*/ 177 w 987"/>
                <a:gd name="T77" fmla="*/ 79 h 663"/>
                <a:gd name="T78" fmla="*/ 171 w 987"/>
                <a:gd name="T79" fmla="*/ 79 h 663"/>
                <a:gd name="T80" fmla="*/ 170 w 987"/>
                <a:gd name="T81" fmla="*/ 84 h 663"/>
                <a:gd name="T82" fmla="*/ 170 w 987"/>
                <a:gd name="T83" fmla="*/ 93 h 663"/>
                <a:gd name="T84" fmla="*/ 168 w 987"/>
                <a:gd name="T85" fmla="*/ 101 h 663"/>
                <a:gd name="T86" fmla="*/ 163 w 987"/>
                <a:gd name="T87" fmla="*/ 106 h 663"/>
                <a:gd name="T88" fmla="*/ 157 w 987"/>
                <a:gd name="T89" fmla="*/ 111 h 663"/>
                <a:gd name="T90" fmla="*/ 155 w 987"/>
                <a:gd name="T91" fmla="*/ 118 h 663"/>
                <a:gd name="T92" fmla="*/ 152 w 987"/>
                <a:gd name="T93" fmla="*/ 123 h 663"/>
                <a:gd name="T94" fmla="*/ 139 w 987"/>
                <a:gd name="T95" fmla="*/ 127 h 663"/>
                <a:gd name="T96" fmla="*/ 129 w 987"/>
                <a:gd name="T97" fmla="*/ 143 h 663"/>
                <a:gd name="T98" fmla="*/ 106 w 987"/>
                <a:gd name="T99" fmla="*/ 148 h 663"/>
                <a:gd name="T100" fmla="*/ 89 w 987"/>
                <a:gd name="T101" fmla="*/ 156 h 663"/>
                <a:gd name="T102" fmla="*/ 66 w 987"/>
                <a:gd name="T103" fmla="*/ 144 h 663"/>
                <a:gd name="T104" fmla="*/ 52 w 987"/>
                <a:gd name="T105" fmla="*/ 160 h 663"/>
                <a:gd name="T106" fmla="*/ 13 w 987"/>
                <a:gd name="T107" fmla="*/ 152 h 663"/>
                <a:gd name="T108" fmla="*/ 0 w 987"/>
                <a:gd name="T109" fmla="*/ 140 h 663"/>
                <a:gd name="T110" fmla="*/ 14 w 987"/>
                <a:gd name="T111" fmla="*/ 98 h 663"/>
                <a:gd name="T112" fmla="*/ 8 w 987"/>
                <a:gd name="T113" fmla="*/ 78 h 663"/>
                <a:gd name="T114" fmla="*/ 26 w 987"/>
                <a:gd name="T115" fmla="*/ 45 h 663"/>
                <a:gd name="T116" fmla="*/ 50 w 987"/>
                <a:gd name="T117" fmla="*/ 22 h 663"/>
                <a:gd name="T118" fmla="*/ 80 w 987"/>
                <a:gd name="T119" fmla="*/ 0 h 663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987"/>
                <a:gd name="T181" fmla="*/ 0 h 663"/>
                <a:gd name="T182" fmla="*/ 987 w 987"/>
                <a:gd name="T183" fmla="*/ 663 h 663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987" h="663">
                  <a:moveTo>
                    <a:pt x="323" y="0"/>
                  </a:moveTo>
                  <a:lnTo>
                    <a:pt x="327" y="2"/>
                  </a:lnTo>
                  <a:lnTo>
                    <a:pt x="339" y="7"/>
                  </a:lnTo>
                  <a:lnTo>
                    <a:pt x="353" y="13"/>
                  </a:lnTo>
                  <a:lnTo>
                    <a:pt x="369" y="19"/>
                  </a:lnTo>
                  <a:lnTo>
                    <a:pt x="384" y="21"/>
                  </a:lnTo>
                  <a:lnTo>
                    <a:pt x="398" y="19"/>
                  </a:lnTo>
                  <a:lnTo>
                    <a:pt x="414" y="9"/>
                  </a:lnTo>
                  <a:lnTo>
                    <a:pt x="432" y="2"/>
                  </a:lnTo>
                  <a:lnTo>
                    <a:pt x="447" y="2"/>
                  </a:lnTo>
                  <a:lnTo>
                    <a:pt x="463" y="7"/>
                  </a:lnTo>
                  <a:lnTo>
                    <a:pt x="479" y="23"/>
                  </a:lnTo>
                  <a:lnTo>
                    <a:pt x="493" y="43"/>
                  </a:lnTo>
                  <a:lnTo>
                    <a:pt x="500" y="63"/>
                  </a:lnTo>
                  <a:lnTo>
                    <a:pt x="504" y="82"/>
                  </a:lnTo>
                  <a:lnTo>
                    <a:pt x="504" y="98"/>
                  </a:lnTo>
                  <a:lnTo>
                    <a:pt x="508" y="114"/>
                  </a:lnTo>
                  <a:lnTo>
                    <a:pt x="512" y="129"/>
                  </a:lnTo>
                  <a:lnTo>
                    <a:pt x="522" y="143"/>
                  </a:lnTo>
                  <a:lnTo>
                    <a:pt x="534" y="151"/>
                  </a:lnTo>
                  <a:lnTo>
                    <a:pt x="550" y="155"/>
                  </a:lnTo>
                  <a:lnTo>
                    <a:pt x="567" y="157"/>
                  </a:lnTo>
                  <a:lnTo>
                    <a:pt x="585" y="157"/>
                  </a:lnTo>
                  <a:lnTo>
                    <a:pt x="599" y="153"/>
                  </a:lnTo>
                  <a:lnTo>
                    <a:pt x="609" y="147"/>
                  </a:lnTo>
                  <a:lnTo>
                    <a:pt x="617" y="133"/>
                  </a:lnTo>
                  <a:lnTo>
                    <a:pt x="628" y="116"/>
                  </a:lnTo>
                  <a:lnTo>
                    <a:pt x="642" y="96"/>
                  </a:lnTo>
                  <a:lnTo>
                    <a:pt x="656" y="76"/>
                  </a:lnTo>
                  <a:lnTo>
                    <a:pt x="668" y="61"/>
                  </a:lnTo>
                  <a:lnTo>
                    <a:pt x="683" y="43"/>
                  </a:lnTo>
                  <a:lnTo>
                    <a:pt x="703" y="27"/>
                  </a:lnTo>
                  <a:lnTo>
                    <a:pt x="723" y="15"/>
                  </a:lnTo>
                  <a:lnTo>
                    <a:pt x="737" y="9"/>
                  </a:lnTo>
                  <a:lnTo>
                    <a:pt x="748" y="11"/>
                  </a:lnTo>
                  <a:lnTo>
                    <a:pt x="764" y="19"/>
                  </a:lnTo>
                  <a:lnTo>
                    <a:pt x="782" y="27"/>
                  </a:lnTo>
                  <a:lnTo>
                    <a:pt x="802" y="37"/>
                  </a:lnTo>
                  <a:lnTo>
                    <a:pt x="823" y="45"/>
                  </a:lnTo>
                  <a:lnTo>
                    <a:pt x="851" y="47"/>
                  </a:lnTo>
                  <a:lnTo>
                    <a:pt x="874" y="43"/>
                  </a:lnTo>
                  <a:lnTo>
                    <a:pt x="896" y="37"/>
                  </a:lnTo>
                  <a:lnTo>
                    <a:pt x="920" y="33"/>
                  </a:lnTo>
                  <a:lnTo>
                    <a:pt x="937" y="29"/>
                  </a:lnTo>
                  <a:lnTo>
                    <a:pt x="953" y="25"/>
                  </a:lnTo>
                  <a:lnTo>
                    <a:pt x="967" y="21"/>
                  </a:lnTo>
                  <a:lnTo>
                    <a:pt x="979" y="19"/>
                  </a:lnTo>
                  <a:lnTo>
                    <a:pt x="985" y="21"/>
                  </a:lnTo>
                  <a:lnTo>
                    <a:pt x="987" y="31"/>
                  </a:lnTo>
                  <a:lnTo>
                    <a:pt x="987" y="51"/>
                  </a:lnTo>
                  <a:lnTo>
                    <a:pt x="985" y="70"/>
                  </a:lnTo>
                  <a:lnTo>
                    <a:pt x="983" y="92"/>
                  </a:lnTo>
                  <a:lnTo>
                    <a:pt x="979" y="112"/>
                  </a:lnTo>
                  <a:lnTo>
                    <a:pt x="973" y="124"/>
                  </a:lnTo>
                  <a:lnTo>
                    <a:pt x="963" y="128"/>
                  </a:lnTo>
                  <a:lnTo>
                    <a:pt x="951" y="128"/>
                  </a:lnTo>
                  <a:lnTo>
                    <a:pt x="937" y="126"/>
                  </a:lnTo>
                  <a:lnTo>
                    <a:pt x="926" y="124"/>
                  </a:lnTo>
                  <a:lnTo>
                    <a:pt x="912" y="126"/>
                  </a:lnTo>
                  <a:lnTo>
                    <a:pt x="902" y="131"/>
                  </a:lnTo>
                  <a:lnTo>
                    <a:pt x="886" y="147"/>
                  </a:lnTo>
                  <a:lnTo>
                    <a:pt x="865" y="167"/>
                  </a:lnTo>
                  <a:lnTo>
                    <a:pt x="843" y="185"/>
                  </a:lnTo>
                  <a:lnTo>
                    <a:pt x="821" y="198"/>
                  </a:lnTo>
                  <a:lnTo>
                    <a:pt x="807" y="204"/>
                  </a:lnTo>
                  <a:lnTo>
                    <a:pt x="792" y="206"/>
                  </a:lnTo>
                  <a:lnTo>
                    <a:pt x="778" y="206"/>
                  </a:lnTo>
                  <a:lnTo>
                    <a:pt x="766" y="208"/>
                  </a:lnTo>
                  <a:lnTo>
                    <a:pt x="760" y="212"/>
                  </a:lnTo>
                  <a:lnTo>
                    <a:pt x="758" y="222"/>
                  </a:lnTo>
                  <a:lnTo>
                    <a:pt x="762" y="236"/>
                  </a:lnTo>
                  <a:lnTo>
                    <a:pt x="764" y="253"/>
                  </a:lnTo>
                  <a:lnTo>
                    <a:pt x="764" y="271"/>
                  </a:lnTo>
                  <a:lnTo>
                    <a:pt x="760" y="289"/>
                  </a:lnTo>
                  <a:lnTo>
                    <a:pt x="754" y="303"/>
                  </a:lnTo>
                  <a:lnTo>
                    <a:pt x="743" y="311"/>
                  </a:lnTo>
                  <a:lnTo>
                    <a:pt x="725" y="316"/>
                  </a:lnTo>
                  <a:lnTo>
                    <a:pt x="709" y="316"/>
                  </a:lnTo>
                  <a:lnTo>
                    <a:pt x="695" y="316"/>
                  </a:lnTo>
                  <a:lnTo>
                    <a:pt x="685" y="318"/>
                  </a:lnTo>
                  <a:lnTo>
                    <a:pt x="682" y="326"/>
                  </a:lnTo>
                  <a:lnTo>
                    <a:pt x="682" y="338"/>
                  </a:lnTo>
                  <a:lnTo>
                    <a:pt x="682" y="356"/>
                  </a:lnTo>
                  <a:lnTo>
                    <a:pt x="682" y="374"/>
                  </a:lnTo>
                  <a:lnTo>
                    <a:pt x="680" y="391"/>
                  </a:lnTo>
                  <a:lnTo>
                    <a:pt x="674" y="405"/>
                  </a:lnTo>
                  <a:lnTo>
                    <a:pt x="668" y="415"/>
                  </a:lnTo>
                  <a:lnTo>
                    <a:pt x="654" y="425"/>
                  </a:lnTo>
                  <a:lnTo>
                    <a:pt x="640" y="433"/>
                  </a:lnTo>
                  <a:lnTo>
                    <a:pt x="630" y="444"/>
                  </a:lnTo>
                  <a:lnTo>
                    <a:pt x="626" y="458"/>
                  </a:lnTo>
                  <a:lnTo>
                    <a:pt x="622" y="474"/>
                  </a:lnTo>
                  <a:lnTo>
                    <a:pt x="617" y="486"/>
                  </a:lnTo>
                  <a:lnTo>
                    <a:pt x="609" y="494"/>
                  </a:lnTo>
                  <a:lnTo>
                    <a:pt x="605" y="496"/>
                  </a:lnTo>
                  <a:lnTo>
                    <a:pt x="558" y="511"/>
                  </a:lnTo>
                  <a:lnTo>
                    <a:pt x="546" y="572"/>
                  </a:lnTo>
                  <a:lnTo>
                    <a:pt x="518" y="572"/>
                  </a:lnTo>
                  <a:lnTo>
                    <a:pt x="461" y="598"/>
                  </a:lnTo>
                  <a:lnTo>
                    <a:pt x="424" y="594"/>
                  </a:lnTo>
                  <a:lnTo>
                    <a:pt x="412" y="620"/>
                  </a:lnTo>
                  <a:lnTo>
                    <a:pt x="357" y="627"/>
                  </a:lnTo>
                  <a:lnTo>
                    <a:pt x="327" y="643"/>
                  </a:lnTo>
                  <a:lnTo>
                    <a:pt x="266" y="578"/>
                  </a:lnTo>
                  <a:lnTo>
                    <a:pt x="229" y="596"/>
                  </a:lnTo>
                  <a:lnTo>
                    <a:pt x="209" y="643"/>
                  </a:lnTo>
                  <a:lnTo>
                    <a:pt x="105" y="663"/>
                  </a:lnTo>
                  <a:lnTo>
                    <a:pt x="54" y="610"/>
                  </a:lnTo>
                  <a:lnTo>
                    <a:pt x="4" y="612"/>
                  </a:lnTo>
                  <a:lnTo>
                    <a:pt x="0" y="562"/>
                  </a:lnTo>
                  <a:lnTo>
                    <a:pt x="69" y="482"/>
                  </a:lnTo>
                  <a:lnTo>
                    <a:pt x="59" y="395"/>
                  </a:lnTo>
                  <a:lnTo>
                    <a:pt x="28" y="350"/>
                  </a:lnTo>
                  <a:lnTo>
                    <a:pt x="32" y="313"/>
                  </a:lnTo>
                  <a:lnTo>
                    <a:pt x="87" y="265"/>
                  </a:lnTo>
                  <a:lnTo>
                    <a:pt x="107" y="181"/>
                  </a:lnTo>
                  <a:lnTo>
                    <a:pt x="168" y="143"/>
                  </a:lnTo>
                  <a:lnTo>
                    <a:pt x="201" y="88"/>
                  </a:lnTo>
                  <a:lnTo>
                    <a:pt x="266" y="84"/>
                  </a:lnTo>
                  <a:lnTo>
                    <a:pt x="323" y="0"/>
                  </a:lnTo>
                </a:path>
              </a:pathLst>
            </a:custGeom>
            <a:grpFill/>
            <a:ln w="6350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</a:ln>
          </p:spPr>
          <p:txBody>
            <a:bodyPr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0" name="Freeform 93"/>
            <p:cNvSpPr/>
            <p:nvPr/>
          </p:nvSpPr>
          <p:spPr bwMode="gray">
            <a:xfrm>
              <a:off x="3322" y="1838"/>
              <a:ext cx="400" cy="580"/>
            </a:xfrm>
            <a:custGeom>
              <a:avLst/>
              <a:gdLst>
                <a:gd name="T0" fmla="*/ 199 w 799"/>
                <a:gd name="T1" fmla="*/ 103 h 1161"/>
                <a:gd name="T2" fmla="*/ 194 w 799"/>
                <a:gd name="T3" fmla="*/ 108 h 1161"/>
                <a:gd name="T4" fmla="*/ 187 w 799"/>
                <a:gd name="T5" fmla="*/ 114 h 1161"/>
                <a:gd name="T6" fmla="*/ 185 w 799"/>
                <a:gd name="T7" fmla="*/ 121 h 1161"/>
                <a:gd name="T8" fmla="*/ 185 w 799"/>
                <a:gd name="T9" fmla="*/ 129 h 1161"/>
                <a:gd name="T10" fmla="*/ 182 w 799"/>
                <a:gd name="T11" fmla="*/ 137 h 1161"/>
                <a:gd name="T12" fmla="*/ 171 w 799"/>
                <a:gd name="T13" fmla="*/ 142 h 1161"/>
                <a:gd name="T14" fmla="*/ 162 w 799"/>
                <a:gd name="T15" fmla="*/ 146 h 1161"/>
                <a:gd name="T16" fmla="*/ 156 w 799"/>
                <a:gd name="T17" fmla="*/ 146 h 1161"/>
                <a:gd name="T18" fmla="*/ 149 w 799"/>
                <a:gd name="T19" fmla="*/ 145 h 1161"/>
                <a:gd name="T20" fmla="*/ 145 w 799"/>
                <a:gd name="T21" fmla="*/ 144 h 1161"/>
                <a:gd name="T22" fmla="*/ 140 w 799"/>
                <a:gd name="T23" fmla="*/ 169 h 1161"/>
                <a:gd name="T24" fmla="*/ 145 w 799"/>
                <a:gd name="T25" fmla="*/ 184 h 1161"/>
                <a:gd name="T26" fmla="*/ 115 w 799"/>
                <a:gd name="T27" fmla="*/ 206 h 1161"/>
                <a:gd name="T28" fmla="*/ 92 w 799"/>
                <a:gd name="T29" fmla="*/ 229 h 1161"/>
                <a:gd name="T30" fmla="*/ 73 w 799"/>
                <a:gd name="T31" fmla="*/ 262 h 1161"/>
                <a:gd name="T32" fmla="*/ 79 w 799"/>
                <a:gd name="T33" fmla="*/ 283 h 1161"/>
                <a:gd name="T34" fmla="*/ 61 w 799"/>
                <a:gd name="T35" fmla="*/ 290 h 1161"/>
                <a:gd name="T36" fmla="*/ 20 w 799"/>
                <a:gd name="T37" fmla="*/ 284 h 1161"/>
                <a:gd name="T38" fmla="*/ 12 w 799"/>
                <a:gd name="T39" fmla="*/ 265 h 1161"/>
                <a:gd name="T40" fmla="*/ 17 w 799"/>
                <a:gd name="T41" fmla="*/ 247 h 1161"/>
                <a:gd name="T42" fmla="*/ 21 w 799"/>
                <a:gd name="T43" fmla="*/ 214 h 1161"/>
                <a:gd name="T44" fmla="*/ 3 w 799"/>
                <a:gd name="T45" fmla="*/ 187 h 1161"/>
                <a:gd name="T46" fmla="*/ 12 w 799"/>
                <a:gd name="T47" fmla="*/ 169 h 1161"/>
                <a:gd name="T48" fmla="*/ 29 w 799"/>
                <a:gd name="T49" fmla="*/ 148 h 1161"/>
                <a:gd name="T50" fmla="*/ 13 w 799"/>
                <a:gd name="T51" fmla="*/ 132 h 1161"/>
                <a:gd name="T52" fmla="*/ 24 w 799"/>
                <a:gd name="T53" fmla="*/ 116 h 1161"/>
                <a:gd name="T54" fmla="*/ 0 w 799"/>
                <a:gd name="T55" fmla="*/ 84 h 1161"/>
                <a:gd name="T56" fmla="*/ 1 w 799"/>
                <a:gd name="T57" fmla="*/ 68 h 1161"/>
                <a:gd name="T58" fmla="*/ 11 w 799"/>
                <a:gd name="T59" fmla="*/ 45 h 1161"/>
                <a:gd name="T60" fmla="*/ 29 w 799"/>
                <a:gd name="T61" fmla="*/ 36 h 1161"/>
                <a:gd name="T62" fmla="*/ 45 w 799"/>
                <a:gd name="T63" fmla="*/ 55 h 1161"/>
                <a:gd name="T64" fmla="*/ 68 w 799"/>
                <a:gd name="T65" fmla="*/ 41 h 1161"/>
                <a:gd name="T66" fmla="*/ 81 w 799"/>
                <a:gd name="T67" fmla="*/ 35 h 1161"/>
                <a:gd name="T68" fmla="*/ 88 w 799"/>
                <a:gd name="T69" fmla="*/ 14 h 1161"/>
                <a:gd name="T70" fmla="*/ 105 w 799"/>
                <a:gd name="T71" fmla="*/ 8 h 1161"/>
                <a:gd name="T72" fmla="*/ 116 w 799"/>
                <a:gd name="T73" fmla="*/ 4 h 1161"/>
                <a:gd name="T74" fmla="*/ 124 w 799"/>
                <a:gd name="T75" fmla="*/ 16 h 1161"/>
                <a:gd name="T76" fmla="*/ 128 w 799"/>
                <a:gd name="T77" fmla="*/ 21 h 1161"/>
                <a:gd name="T78" fmla="*/ 131 w 799"/>
                <a:gd name="T79" fmla="*/ 26 h 1161"/>
                <a:gd name="T80" fmla="*/ 132 w 799"/>
                <a:gd name="T81" fmla="*/ 28 h 1161"/>
                <a:gd name="T82" fmla="*/ 133 w 799"/>
                <a:gd name="T83" fmla="*/ 34 h 1161"/>
                <a:gd name="T84" fmla="*/ 135 w 799"/>
                <a:gd name="T85" fmla="*/ 40 h 1161"/>
                <a:gd name="T86" fmla="*/ 147 w 799"/>
                <a:gd name="T87" fmla="*/ 52 h 1161"/>
                <a:gd name="T88" fmla="*/ 166 w 799"/>
                <a:gd name="T89" fmla="*/ 58 h 1161"/>
                <a:gd name="T90" fmla="*/ 174 w 799"/>
                <a:gd name="T91" fmla="*/ 77 h 1161"/>
                <a:gd name="T92" fmla="*/ 194 w 799"/>
                <a:gd name="T93" fmla="*/ 97 h 1161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w 799"/>
                <a:gd name="T142" fmla="*/ 0 h 1161"/>
                <a:gd name="T143" fmla="*/ 799 w 799"/>
                <a:gd name="T144" fmla="*/ 1161 h 1161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T141" t="T142" r="T143" b="T144"/>
              <a:pathLst>
                <a:path w="799" h="1161">
                  <a:moveTo>
                    <a:pt x="799" y="413"/>
                  </a:moveTo>
                  <a:lnTo>
                    <a:pt x="795" y="415"/>
                  </a:lnTo>
                  <a:lnTo>
                    <a:pt x="785" y="423"/>
                  </a:lnTo>
                  <a:lnTo>
                    <a:pt x="773" y="433"/>
                  </a:lnTo>
                  <a:lnTo>
                    <a:pt x="759" y="444"/>
                  </a:lnTo>
                  <a:lnTo>
                    <a:pt x="748" y="458"/>
                  </a:lnTo>
                  <a:lnTo>
                    <a:pt x="740" y="468"/>
                  </a:lnTo>
                  <a:lnTo>
                    <a:pt x="738" y="484"/>
                  </a:lnTo>
                  <a:lnTo>
                    <a:pt x="738" y="499"/>
                  </a:lnTo>
                  <a:lnTo>
                    <a:pt x="738" y="517"/>
                  </a:lnTo>
                  <a:lnTo>
                    <a:pt x="734" y="535"/>
                  </a:lnTo>
                  <a:lnTo>
                    <a:pt x="726" y="549"/>
                  </a:lnTo>
                  <a:lnTo>
                    <a:pt x="706" y="560"/>
                  </a:lnTo>
                  <a:lnTo>
                    <a:pt x="683" y="570"/>
                  </a:lnTo>
                  <a:lnTo>
                    <a:pt x="661" y="578"/>
                  </a:lnTo>
                  <a:lnTo>
                    <a:pt x="645" y="584"/>
                  </a:lnTo>
                  <a:lnTo>
                    <a:pt x="635" y="588"/>
                  </a:lnTo>
                  <a:lnTo>
                    <a:pt x="622" y="586"/>
                  </a:lnTo>
                  <a:lnTo>
                    <a:pt x="608" y="584"/>
                  </a:lnTo>
                  <a:lnTo>
                    <a:pt x="594" y="580"/>
                  </a:lnTo>
                  <a:lnTo>
                    <a:pt x="584" y="576"/>
                  </a:lnTo>
                  <a:lnTo>
                    <a:pt x="580" y="576"/>
                  </a:lnTo>
                  <a:lnTo>
                    <a:pt x="561" y="618"/>
                  </a:lnTo>
                  <a:lnTo>
                    <a:pt x="557" y="679"/>
                  </a:lnTo>
                  <a:lnTo>
                    <a:pt x="568" y="718"/>
                  </a:lnTo>
                  <a:lnTo>
                    <a:pt x="580" y="738"/>
                  </a:lnTo>
                  <a:lnTo>
                    <a:pt x="523" y="822"/>
                  </a:lnTo>
                  <a:lnTo>
                    <a:pt x="458" y="826"/>
                  </a:lnTo>
                  <a:lnTo>
                    <a:pt x="425" y="881"/>
                  </a:lnTo>
                  <a:lnTo>
                    <a:pt x="368" y="919"/>
                  </a:lnTo>
                  <a:lnTo>
                    <a:pt x="344" y="1003"/>
                  </a:lnTo>
                  <a:lnTo>
                    <a:pt x="289" y="1051"/>
                  </a:lnTo>
                  <a:lnTo>
                    <a:pt x="285" y="1088"/>
                  </a:lnTo>
                  <a:lnTo>
                    <a:pt x="316" y="1133"/>
                  </a:lnTo>
                  <a:lnTo>
                    <a:pt x="318" y="1147"/>
                  </a:lnTo>
                  <a:lnTo>
                    <a:pt x="244" y="1161"/>
                  </a:lnTo>
                  <a:lnTo>
                    <a:pt x="139" y="1145"/>
                  </a:lnTo>
                  <a:lnTo>
                    <a:pt x="80" y="1137"/>
                  </a:lnTo>
                  <a:lnTo>
                    <a:pt x="41" y="1100"/>
                  </a:lnTo>
                  <a:lnTo>
                    <a:pt x="45" y="1060"/>
                  </a:lnTo>
                  <a:lnTo>
                    <a:pt x="72" y="1025"/>
                  </a:lnTo>
                  <a:lnTo>
                    <a:pt x="66" y="990"/>
                  </a:lnTo>
                  <a:lnTo>
                    <a:pt x="96" y="929"/>
                  </a:lnTo>
                  <a:lnTo>
                    <a:pt x="82" y="858"/>
                  </a:lnTo>
                  <a:lnTo>
                    <a:pt x="7" y="820"/>
                  </a:lnTo>
                  <a:lnTo>
                    <a:pt x="9" y="749"/>
                  </a:lnTo>
                  <a:lnTo>
                    <a:pt x="41" y="718"/>
                  </a:lnTo>
                  <a:lnTo>
                    <a:pt x="47" y="677"/>
                  </a:lnTo>
                  <a:lnTo>
                    <a:pt x="88" y="665"/>
                  </a:lnTo>
                  <a:lnTo>
                    <a:pt x="114" y="594"/>
                  </a:lnTo>
                  <a:lnTo>
                    <a:pt x="88" y="547"/>
                  </a:lnTo>
                  <a:lnTo>
                    <a:pt x="49" y="529"/>
                  </a:lnTo>
                  <a:lnTo>
                    <a:pt x="53" y="486"/>
                  </a:lnTo>
                  <a:lnTo>
                    <a:pt x="96" y="466"/>
                  </a:lnTo>
                  <a:lnTo>
                    <a:pt x="63" y="419"/>
                  </a:lnTo>
                  <a:lnTo>
                    <a:pt x="0" y="338"/>
                  </a:lnTo>
                  <a:lnTo>
                    <a:pt x="15" y="314"/>
                  </a:lnTo>
                  <a:lnTo>
                    <a:pt x="3" y="273"/>
                  </a:lnTo>
                  <a:lnTo>
                    <a:pt x="35" y="234"/>
                  </a:lnTo>
                  <a:lnTo>
                    <a:pt x="41" y="181"/>
                  </a:lnTo>
                  <a:lnTo>
                    <a:pt x="66" y="143"/>
                  </a:lnTo>
                  <a:lnTo>
                    <a:pt x="114" y="147"/>
                  </a:lnTo>
                  <a:lnTo>
                    <a:pt x="131" y="224"/>
                  </a:lnTo>
                  <a:lnTo>
                    <a:pt x="179" y="220"/>
                  </a:lnTo>
                  <a:lnTo>
                    <a:pt x="230" y="165"/>
                  </a:lnTo>
                  <a:lnTo>
                    <a:pt x="269" y="167"/>
                  </a:lnTo>
                  <a:lnTo>
                    <a:pt x="297" y="131"/>
                  </a:lnTo>
                  <a:lnTo>
                    <a:pt x="324" y="141"/>
                  </a:lnTo>
                  <a:lnTo>
                    <a:pt x="362" y="127"/>
                  </a:lnTo>
                  <a:lnTo>
                    <a:pt x="352" y="59"/>
                  </a:lnTo>
                  <a:lnTo>
                    <a:pt x="387" y="33"/>
                  </a:lnTo>
                  <a:lnTo>
                    <a:pt x="419" y="33"/>
                  </a:lnTo>
                  <a:lnTo>
                    <a:pt x="439" y="0"/>
                  </a:lnTo>
                  <a:lnTo>
                    <a:pt x="464" y="17"/>
                  </a:lnTo>
                  <a:lnTo>
                    <a:pt x="492" y="64"/>
                  </a:lnTo>
                  <a:lnTo>
                    <a:pt x="496" y="66"/>
                  </a:lnTo>
                  <a:lnTo>
                    <a:pt x="502" y="74"/>
                  </a:lnTo>
                  <a:lnTo>
                    <a:pt x="509" y="84"/>
                  </a:lnTo>
                  <a:lnTo>
                    <a:pt x="517" y="94"/>
                  </a:lnTo>
                  <a:lnTo>
                    <a:pt x="523" y="104"/>
                  </a:lnTo>
                  <a:lnTo>
                    <a:pt x="525" y="108"/>
                  </a:lnTo>
                  <a:lnTo>
                    <a:pt x="525" y="114"/>
                  </a:lnTo>
                  <a:lnTo>
                    <a:pt x="527" y="124"/>
                  </a:lnTo>
                  <a:lnTo>
                    <a:pt x="531" y="137"/>
                  </a:lnTo>
                  <a:lnTo>
                    <a:pt x="535" y="151"/>
                  </a:lnTo>
                  <a:lnTo>
                    <a:pt x="539" y="161"/>
                  </a:lnTo>
                  <a:lnTo>
                    <a:pt x="539" y="165"/>
                  </a:lnTo>
                  <a:lnTo>
                    <a:pt x="586" y="208"/>
                  </a:lnTo>
                  <a:lnTo>
                    <a:pt x="653" y="206"/>
                  </a:lnTo>
                  <a:lnTo>
                    <a:pt x="661" y="232"/>
                  </a:lnTo>
                  <a:lnTo>
                    <a:pt x="641" y="291"/>
                  </a:lnTo>
                  <a:lnTo>
                    <a:pt x="696" y="309"/>
                  </a:lnTo>
                  <a:lnTo>
                    <a:pt x="744" y="342"/>
                  </a:lnTo>
                  <a:lnTo>
                    <a:pt x="775" y="389"/>
                  </a:lnTo>
                  <a:lnTo>
                    <a:pt x="799" y="413"/>
                  </a:lnTo>
                  <a:close/>
                </a:path>
              </a:pathLst>
            </a:custGeom>
            <a:grpFill/>
            <a:ln w="0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</a:ln>
          </p:spPr>
          <p:txBody>
            <a:bodyPr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1" name="Freeform 94"/>
            <p:cNvSpPr/>
            <p:nvPr/>
          </p:nvSpPr>
          <p:spPr bwMode="gray">
            <a:xfrm>
              <a:off x="3322" y="1838"/>
              <a:ext cx="400" cy="580"/>
            </a:xfrm>
            <a:custGeom>
              <a:avLst/>
              <a:gdLst>
                <a:gd name="T0" fmla="*/ 199 w 799"/>
                <a:gd name="T1" fmla="*/ 103 h 1161"/>
                <a:gd name="T2" fmla="*/ 194 w 799"/>
                <a:gd name="T3" fmla="*/ 108 h 1161"/>
                <a:gd name="T4" fmla="*/ 187 w 799"/>
                <a:gd name="T5" fmla="*/ 114 h 1161"/>
                <a:gd name="T6" fmla="*/ 185 w 799"/>
                <a:gd name="T7" fmla="*/ 121 h 1161"/>
                <a:gd name="T8" fmla="*/ 185 w 799"/>
                <a:gd name="T9" fmla="*/ 129 h 1161"/>
                <a:gd name="T10" fmla="*/ 182 w 799"/>
                <a:gd name="T11" fmla="*/ 137 h 1161"/>
                <a:gd name="T12" fmla="*/ 171 w 799"/>
                <a:gd name="T13" fmla="*/ 142 h 1161"/>
                <a:gd name="T14" fmla="*/ 162 w 799"/>
                <a:gd name="T15" fmla="*/ 146 h 1161"/>
                <a:gd name="T16" fmla="*/ 156 w 799"/>
                <a:gd name="T17" fmla="*/ 146 h 1161"/>
                <a:gd name="T18" fmla="*/ 149 w 799"/>
                <a:gd name="T19" fmla="*/ 145 h 1161"/>
                <a:gd name="T20" fmla="*/ 145 w 799"/>
                <a:gd name="T21" fmla="*/ 144 h 1161"/>
                <a:gd name="T22" fmla="*/ 140 w 799"/>
                <a:gd name="T23" fmla="*/ 169 h 1161"/>
                <a:gd name="T24" fmla="*/ 145 w 799"/>
                <a:gd name="T25" fmla="*/ 184 h 1161"/>
                <a:gd name="T26" fmla="*/ 115 w 799"/>
                <a:gd name="T27" fmla="*/ 206 h 1161"/>
                <a:gd name="T28" fmla="*/ 92 w 799"/>
                <a:gd name="T29" fmla="*/ 229 h 1161"/>
                <a:gd name="T30" fmla="*/ 73 w 799"/>
                <a:gd name="T31" fmla="*/ 262 h 1161"/>
                <a:gd name="T32" fmla="*/ 79 w 799"/>
                <a:gd name="T33" fmla="*/ 283 h 1161"/>
                <a:gd name="T34" fmla="*/ 61 w 799"/>
                <a:gd name="T35" fmla="*/ 290 h 1161"/>
                <a:gd name="T36" fmla="*/ 20 w 799"/>
                <a:gd name="T37" fmla="*/ 284 h 1161"/>
                <a:gd name="T38" fmla="*/ 12 w 799"/>
                <a:gd name="T39" fmla="*/ 265 h 1161"/>
                <a:gd name="T40" fmla="*/ 17 w 799"/>
                <a:gd name="T41" fmla="*/ 247 h 1161"/>
                <a:gd name="T42" fmla="*/ 21 w 799"/>
                <a:gd name="T43" fmla="*/ 214 h 1161"/>
                <a:gd name="T44" fmla="*/ 3 w 799"/>
                <a:gd name="T45" fmla="*/ 187 h 1161"/>
                <a:gd name="T46" fmla="*/ 12 w 799"/>
                <a:gd name="T47" fmla="*/ 169 h 1161"/>
                <a:gd name="T48" fmla="*/ 29 w 799"/>
                <a:gd name="T49" fmla="*/ 148 h 1161"/>
                <a:gd name="T50" fmla="*/ 13 w 799"/>
                <a:gd name="T51" fmla="*/ 132 h 1161"/>
                <a:gd name="T52" fmla="*/ 24 w 799"/>
                <a:gd name="T53" fmla="*/ 116 h 1161"/>
                <a:gd name="T54" fmla="*/ 0 w 799"/>
                <a:gd name="T55" fmla="*/ 84 h 1161"/>
                <a:gd name="T56" fmla="*/ 1 w 799"/>
                <a:gd name="T57" fmla="*/ 68 h 1161"/>
                <a:gd name="T58" fmla="*/ 11 w 799"/>
                <a:gd name="T59" fmla="*/ 45 h 1161"/>
                <a:gd name="T60" fmla="*/ 29 w 799"/>
                <a:gd name="T61" fmla="*/ 36 h 1161"/>
                <a:gd name="T62" fmla="*/ 45 w 799"/>
                <a:gd name="T63" fmla="*/ 55 h 1161"/>
                <a:gd name="T64" fmla="*/ 68 w 799"/>
                <a:gd name="T65" fmla="*/ 41 h 1161"/>
                <a:gd name="T66" fmla="*/ 81 w 799"/>
                <a:gd name="T67" fmla="*/ 35 h 1161"/>
                <a:gd name="T68" fmla="*/ 88 w 799"/>
                <a:gd name="T69" fmla="*/ 14 h 1161"/>
                <a:gd name="T70" fmla="*/ 105 w 799"/>
                <a:gd name="T71" fmla="*/ 8 h 1161"/>
                <a:gd name="T72" fmla="*/ 116 w 799"/>
                <a:gd name="T73" fmla="*/ 4 h 1161"/>
                <a:gd name="T74" fmla="*/ 124 w 799"/>
                <a:gd name="T75" fmla="*/ 16 h 1161"/>
                <a:gd name="T76" fmla="*/ 128 w 799"/>
                <a:gd name="T77" fmla="*/ 21 h 1161"/>
                <a:gd name="T78" fmla="*/ 131 w 799"/>
                <a:gd name="T79" fmla="*/ 26 h 1161"/>
                <a:gd name="T80" fmla="*/ 132 w 799"/>
                <a:gd name="T81" fmla="*/ 28 h 1161"/>
                <a:gd name="T82" fmla="*/ 133 w 799"/>
                <a:gd name="T83" fmla="*/ 34 h 1161"/>
                <a:gd name="T84" fmla="*/ 135 w 799"/>
                <a:gd name="T85" fmla="*/ 40 h 1161"/>
                <a:gd name="T86" fmla="*/ 147 w 799"/>
                <a:gd name="T87" fmla="*/ 52 h 1161"/>
                <a:gd name="T88" fmla="*/ 166 w 799"/>
                <a:gd name="T89" fmla="*/ 58 h 1161"/>
                <a:gd name="T90" fmla="*/ 174 w 799"/>
                <a:gd name="T91" fmla="*/ 77 h 1161"/>
                <a:gd name="T92" fmla="*/ 194 w 799"/>
                <a:gd name="T93" fmla="*/ 97 h 1161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w 799"/>
                <a:gd name="T142" fmla="*/ 0 h 1161"/>
                <a:gd name="T143" fmla="*/ 799 w 799"/>
                <a:gd name="T144" fmla="*/ 1161 h 1161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T141" t="T142" r="T143" b="T144"/>
              <a:pathLst>
                <a:path w="799" h="1161">
                  <a:moveTo>
                    <a:pt x="799" y="413"/>
                  </a:moveTo>
                  <a:lnTo>
                    <a:pt x="795" y="415"/>
                  </a:lnTo>
                  <a:lnTo>
                    <a:pt x="785" y="423"/>
                  </a:lnTo>
                  <a:lnTo>
                    <a:pt x="773" y="433"/>
                  </a:lnTo>
                  <a:lnTo>
                    <a:pt x="759" y="444"/>
                  </a:lnTo>
                  <a:lnTo>
                    <a:pt x="748" y="458"/>
                  </a:lnTo>
                  <a:lnTo>
                    <a:pt x="740" y="468"/>
                  </a:lnTo>
                  <a:lnTo>
                    <a:pt x="738" y="484"/>
                  </a:lnTo>
                  <a:lnTo>
                    <a:pt x="738" y="499"/>
                  </a:lnTo>
                  <a:lnTo>
                    <a:pt x="738" y="517"/>
                  </a:lnTo>
                  <a:lnTo>
                    <a:pt x="734" y="535"/>
                  </a:lnTo>
                  <a:lnTo>
                    <a:pt x="726" y="549"/>
                  </a:lnTo>
                  <a:lnTo>
                    <a:pt x="706" y="560"/>
                  </a:lnTo>
                  <a:lnTo>
                    <a:pt x="683" y="570"/>
                  </a:lnTo>
                  <a:lnTo>
                    <a:pt x="661" y="578"/>
                  </a:lnTo>
                  <a:lnTo>
                    <a:pt x="645" y="584"/>
                  </a:lnTo>
                  <a:lnTo>
                    <a:pt x="635" y="588"/>
                  </a:lnTo>
                  <a:lnTo>
                    <a:pt x="622" y="586"/>
                  </a:lnTo>
                  <a:lnTo>
                    <a:pt x="608" y="584"/>
                  </a:lnTo>
                  <a:lnTo>
                    <a:pt x="594" y="580"/>
                  </a:lnTo>
                  <a:lnTo>
                    <a:pt x="584" y="576"/>
                  </a:lnTo>
                  <a:lnTo>
                    <a:pt x="580" y="576"/>
                  </a:lnTo>
                  <a:lnTo>
                    <a:pt x="561" y="618"/>
                  </a:lnTo>
                  <a:lnTo>
                    <a:pt x="557" y="679"/>
                  </a:lnTo>
                  <a:lnTo>
                    <a:pt x="568" y="718"/>
                  </a:lnTo>
                  <a:lnTo>
                    <a:pt x="580" y="738"/>
                  </a:lnTo>
                  <a:lnTo>
                    <a:pt x="523" y="822"/>
                  </a:lnTo>
                  <a:lnTo>
                    <a:pt x="458" y="826"/>
                  </a:lnTo>
                  <a:lnTo>
                    <a:pt x="425" y="881"/>
                  </a:lnTo>
                  <a:lnTo>
                    <a:pt x="368" y="919"/>
                  </a:lnTo>
                  <a:lnTo>
                    <a:pt x="344" y="1003"/>
                  </a:lnTo>
                  <a:lnTo>
                    <a:pt x="289" y="1051"/>
                  </a:lnTo>
                  <a:lnTo>
                    <a:pt x="285" y="1088"/>
                  </a:lnTo>
                  <a:lnTo>
                    <a:pt x="316" y="1133"/>
                  </a:lnTo>
                  <a:lnTo>
                    <a:pt x="318" y="1147"/>
                  </a:lnTo>
                  <a:lnTo>
                    <a:pt x="244" y="1161"/>
                  </a:lnTo>
                  <a:lnTo>
                    <a:pt x="139" y="1145"/>
                  </a:lnTo>
                  <a:lnTo>
                    <a:pt x="80" y="1137"/>
                  </a:lnTo>
                  <a:lnTo>
                    <a:pt x="41" y="1100"/>
                  </a:lnTo>
                  <a:lnTo>
                    <a:pt x="45" y="1060"/>
                  </a:lnTo>
                  <a:lnTo>
                    <a:pt x="72" y="1025"/>
                  </a:lnTo>
                  <a:lnTo>
                    <a:pt x="66" y="990"/>
                  </a:lnTo>
                  <a:lnTo>
                    <a:pt x="96" y="929"/>
                  </a:lnTo>
                  <a:lnTo>
                    <a:pt x="82" y="858"/>
                  </a:lnTo>
                  <a:lnTo>
                    <a:pt x="7" y="820"/>
                  </a:lnTo>
                  <a:lnTo>
                    <a:pt x="9" y="749"/>
                  </a:lnTo>
                  <a:lnTo>
                    <a:pt x="41" y="718"/>
                  </a:lnTo>
                  <a:lnTo>
                    <a:pt x="47" y="677"/>
                  </a:lnTo>
                  <a:lnTo>
                    <a:pt x="88" y="665"/>
                  </a:lnTo>
                  <a:lnTo>
                    <a:pt x="114" y="594"/>
                  </a:lnTo>
                  <a:lnTo>
                    <a:pt x="88" y="547"/>
                  </a:lnTo>
                  <a:lnTo>
                    <a:pt x="49" y="529"/>
                  </a:lnTo>
                  <a:lnTo>
                    <a:pt x="53" y="486"/>
                  </a:lnTo>
                  <a:lnTo>
                    <a:pt x="96" y="466"/>
                  </a:lnTo>
                  <a:lnTo>
                    <a:pt x="63" y="419"/>
                  </a:lnTo>
                  <a:lnTo>
                    <a:pt x="0" y="338"/>
                  </a:lnTo>
                  <a:lnTo>
                    <a:pt x="15" y="314"/>
                  </a:lnTo>
                  <a:lnTo>
                    <a:pt x="3" y="273"/>
                  </a:lnTo>
                  <a:lnTo>
                    <a:pt x="35" y="234"/>
                  </a:lnTo>
                  <a:lnTo>
                    <a:pt x="41" y="181"/>
                  </a:lnTo>
                  <a:lnTo>
                    <a:pt x="66" y="143"/>
                  </a:lnTo>
                  <a:lnTo>
                    <a:pt x="114" y="147"/>
                  </a:lnTo>
                  <a:lnTo>
                    <a:pt x="131" y="224"/>
                  </a:lnTo>
                  <a:lnTo>
                    <a:pt x="179" y="220"/>
                  </a:lnTo>
                  <a:lnTo>
                    <a:pt x="230" y="165"/>
                  </a:lnTo>
                  <a:lnTo>
                    <a:pt x="269" y="167"/>
                  </a:lnTo>
                  <a:lnTo>
                    <a:pt x="297" y="131"/>
                  </a:lnTo>
                  <a:lnTo>
                    <a:pt x="324" y="141"/>
                  </a:lnTo>
                  <a:lnTo>
                    <a:pt x="362" y="127"/>
                  </a:lnTo>
                  <a:lnTo>
                    <a:pt x="352" y="59"/>
                  </a:lnTo>
                  <a:lnTo>
                    <a:pt x="387" y="33"/>
                  </a:lnTo>
                  <a:lnTo>
                    <a:pt x="419" y="33"/>
                  </a:lnTo>
                  <a:lnTo>
                    <a:pt x="439" y="0"/>
                  </a:lnTo>
                  <a:lnTo>
                    <a:pt x="464" y="17"/>
                  </a:lnTo>
                  <a:lnTo>
                    <a:pt x="492" y="64"/>
                  </a:lnTo>
                  <a:lnTo>
                    <a:pt x="496" y="66"/>
                  </a:lnTo>
                  <a:lnTo>
                    <a:pt x="502" y="74"/>
                  </a:lnTo>
                  <a:lnTo>
                    <a:pt x="509" y="84"/>
                  </a:lnTo>
                  <a:lnTo>
                    <a:pt x="517" y="94"/>
                  </a:lnTo>
                  <a:lnTo>
                    <a:pt x="523" y="104"/>
                  </a:lnTo>
                  <a:lnTo>
                    <a:pt x="525" y="108"/>
                  </a:lnTo>
                  <a:lnTo>
                    <a:pt x="525" y="114"/>
                  </a:lnTo>
                  <a:lnTo>
                    <a:pt x="527" y="124"/>
                  </a:lnTo>
                  <a:lnTo>
                    <a:pt x="531" y="137"/>
                  </a:lnTo>
                  <a:lnTo>
                    <a:pt x="535" y="151"/>
                  </a:lnTo>
                  <a:lnTo>
                    <a:pt x="539" y="161"/>
                  </a:lnTo>
                  <a:lnTo>
                    <a:pt x="539" y="165"/>
                  </a:lnTo>
                  <a:lnTo>
                    <a:pt x="586" y="208"/>
                  </a:lnTo>
                  <a:lnTo>
                    <a:pt x="653" y="206"/>
                  </a:lnTo>
                  <a:lnTo>
                    <a:pt x="661" y="232"/>
                  </a:lnTo>
                  <a:lnTo>
                    <a:pt x="641" y="291"/>
                  </a:lnTo>
                  <a:lnTo>
                    <a:pt x="696" y="309"/>
                  </a:lnTo>
                  <a:lnTo>
                    <a:pt x="744" y="342"/>
                  </a:lnTo>
                  <a:lnTo>
                    <a:pt x="775" y="389"/>
                  </a:lnTo>
                  <a:lnTo>
                    <a:pt x="799" y="413"/>
                  </a:lnTo>
                </a:path>
              </a:pathLst>
            </a:custGeom>
            <a:grpFill/>
            <a:ln w="6350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</a:ln>
          </p:spPr>
          <p:txBody>
            <a:bodyPr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2" name="Freeform 95"/>
            <p:cNvSpPr/>
            <p:nvPr/>
          </p:nvSpPr>
          <p:spPr bwMode="gray">
            <a:xfrm>
              <a:off x="3440" y="1985"/>
              <a:ext cx="121" cy="140"/>
            </a:xfrm>
            <a:custGeom>
              <a:avLst/>
              <a:gdLst>
                <a:gd name="T0" fmla="*/ 44 w 242"/>
                <a:gd name="T1" fmla="*/ 62 h 279"/>
                <a:gd name="T2" fmla="*/ 35 w 242"/>
                <a:gd name="T3" fmla="*/ 63 h 279"/>
                <a:gd name="T4" fmla="*/ 29 w 242"/>
                <a:gd name="T5" fmla="*/ 70 h 279"/>
                <a:gd name="T6" fmla="*/ 11 w 242"/>
                <a:gd name="T7" fmla="*/ 69 h 279"/>
                <a:gd name="T8" fmla="*/ 1 w 242"/>
                <a:gd name="T9" fmla="*/ 63 h 279"/>
                <a:gd name="T10" fmla="*/ 0 w 242"/>
                <a:gd name="T11" fmla="*/ 45 h 279"/>
                <a:gd name="T12" fmla="*/ 6 w 242"/>
                <a:gd name="T13" fmla="*/ 40 h 279"/>
                <a:gd name="T14" fmla="*/ 11 w 242"/>
                <a:gd name="T15" fmla="*/ 30 h 279"/>
                <a:gd name="T16" fmla="*/ 5 w 242"/>
                <a:gd name="T17" fmla="*/ 27 h 279"/>
                <a:gd name="T18" fmla="*/ 7 w 242"/>
                <a:gd name="T19" fmla="*/ 22 h 279"/>
                <a:gd name="T20" fmla="*/ 14 w 242"/>
                <a:gd name="T21" fmla="*/ 20 h 279"/>
                <a:gd name="T22" fmla="*/ 21 w 242"/>
                <a:gd name="T23" fmla="*/ 10 h 279"/>
                <a:gd name="T24" fmla="*/ 27 w 242"/>
                <a:gd name="T25" fmla="*/ 3 h 279"/>
                <a:gd name="T26" fmla="*/ 33 w 242"/>
                <a:gd name="T27" fmla="*/ 0 h 279"/>
                <a:gd name="T28" fmla="*/ 44 w 242"/>
                <a:gd name="T29" fmla="*/ 13 h 279"/>
                <a:gd name="T30" fmla="*/ 54 w 242"/>
                <a:gd name="T31" fmla="*/ 13 h 279"/>
                <a:gd name="T32" fmla="*/ 58 w 242"/>
                <a:gd name="T33" fmla="*/ 25 h 279"/>
                <a:gd name="T34" fmla="*/ 61 w 242"/>
                <a:gd name="T35" fmla="*/ 35 h 279"/>
                <a:gd name="T36" fmla="*/ 54 w 242"/>
                <a:gd name="T37" fmla="*/ 41 h 279"/>
                <a:gd name="T38" fmla="*/ 54 w 242"/>
                <a:gd name="T39" fmla="*/ 54 h 279"/>
                <a:gd name="T40" fmla="*/ 44 w 242"/>
                <a:gd name="T41" fmla="*/ 62 h 27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242"/>
                <a:gd name="T64" fmla="*/ 0 h 279"/>
                <a:gd name="T65" fmla="*/ 242 w 242"/>
                <a:gd name="T66" fmla="*/ 279 h 279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242" h="279">
                  <a:moveTo>
                    <a:pt x="173" y="248"/>
                  </a:moveTo>
                  <a:lnTo>
                    <a:pt x="140" y="250"/>
                  </a:lnTo>
                  <a:lnTo>
                    <a:pt x="116" y="279"/>
                  </a:lnTo>
                  <a:lnTo>
                    <a:pt x="41" y="273"/>
                  </a:lnTo>
                  <a:lnTo>
                    <a:pt x="2" y="250"/>
                  </a:lnTo>
                  <a:lnTo>
                    <a:pt x="0" y="179"/>
                  </a:lnTo>
                  <a:lnTo>
                    <a:pt x="21" y="159"/>
                  </a:lnTo>
                  <a:lnTo>
                    <a:pt x="41" y="118"/>
                  </a:lnTo>
                  <a:lnTo>
                    <a:pt x="17" y="106"/>
                  </a:lnTo>
                  <a:lnTo>
                    <a:pt x="25" y="86"/>
                  </a:lnTo>
                  <a:lnTo>
                    <a:pt x="53" y="80"/>
                  </a:lnTo>
                  <a:lnTo>
                    <a:pt x="82" y="39"/>
                  </a:lnTo>
                  <a:lnTo>
                    <a:pt x="106" y="12"/>
                  </a:lnTo>
                  <a:lnTo>
                    <a:pt x="132" y="0"/>
                  </a:lnTo>
                  <a:lnTo>
                    <a:pt x="175" y="49"/>
                  </a:lnTo>
                  <a:lnTo>
                    <a:pt x="216" y="49"/>
                  </a:lnTo>
                  <a:lnTo>
                    <a:pt x="230" y="100"/>
                  </a:lnTo>
                  <a:lnTo>
                    <a:pt x="242" y="139"/>
                  </a:lnTo>
                  <a:lnTo>
                    <a:pt x="216" y="163"/>
                  </a:lnTo>
                  <a:lnTo>
                    <a:pt x="214" y="214"/>
                  </a:lnTo>
                  <a:lnTo>
                    <a:pt x="173" y="248"/>
                  </a:lnTo>
                  <a:close/>
                </a:path>
              </a:pathLst>
            </a:custGeom>
            <a:grpFill/>
            <a:ln w="0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</a:ln>
          </p:spPr>
          <p:txBody>
            <a:bodyPr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3" name="Freeform 96"/>
            <p:cNvSpPr/>
            <p:nvPr/>
          </p:nvSpPr>
          <p:spPr bwMode="gray">
            <a:xfrm>
              <a:off x="3440" y="1985"/>
              <a:ext cx="121" cy="140"/>
            </a:xfrm>
            <a:custGeom>
              <a:avLst/>
              <a:gdLst>
                <a:gd name="T0" fmla="*/ 44 w 242"/>
                <a:gd name="T1" fmla="*/ 62 h 279"/>
                <a:gd name="T2" fmla="*/ 35 w 242"/>
                <a:gd name="T3" fmla="*/ 63 h 279"/>
                <a:gd name="T4" fmla="*/ 29 w 242"/>
                <a:gd name="T5" fmla="*/ 70 h 279"/>
                <a:gd name="T6" fmla="*/ 11 w 242"/>
                <a:gd name="T7" fmla="*/ 69 h 279"/>
                <a:gd name="T8" fmla="*/ 1 w 242"/>
                <a:gd name="T9" fmla="*/ 63 h 279"/>
                <a:gd name="T10" fmla="*/ 0 w 242"/>
                <a:gd name="T11" fmla="*/ 45 h 279"/>
                <a:gd name="T12" fmla="*/ 6 w 242"/>
                <a:gd name="T13" fmla="*/ 40 h 279"/>
                <a:gd name="T14" fmla="*/ 11 w 242"/>
                <a:gd name="T15" fmla="*/ 30 h 279"/>
                <a:gd name="T16" fmla="*/ 5 w 242"/>
                <a:gd name="T17" fmla="*/ 27 h 279"/>
                <a:gd name="T18" fmla="*/ 7 w 242"/>
                <a:gd name="T19" fmla="*/ 22 h 279"/>
                <a:gd name="T20" fmla="*/ 14 w 242"/>
                <a:gd name="T21" fmla="*/ 20 h 279"/>
                <a:gd name="T22" fmla="*/ 21 w 242"/>
                <a:gd name="T23" fmla="*/ 10 h 279"/>
                <a:gd name="T24" fmla="*/ 27 w 242"/>
                <a:gd name="T25" fmla="*/ 3 h 279"/>
                <a:gd name="T26" fmla="*/ 33 w 242"/>
                <a:gd name="T27" fmla="*/ 0 h 279"/>
                <a:gd name="T28" fmla="*/ 44 w 242"/>
                <a:gd name="T29" fmla="*/ 13 h 279"/>
                <a:gd name="T30" fmla="*/ 54 w 242"/>
                <a:gd name="T31" fmla="*/ 13 h 279"/>
                <a:gd name="T32" fmla="*/ 58 w 242"/>
                <a:gd name="T33" fmla="*/ 25 h 279"/>
                <a:gd name="T34" fmla="*/ 61 w 242"/>
                <a:gd name="T35" fmla="*/ 35 h 279"/>
                <a:gd name="T36" fmla="*/ 54 w 242"/>
                <a:gd name="T37" fmla="*/ 41 h 279"/>
                <a:gd name="T38" fmla="*/ 54 w 242"/>
                <a:gd name="T39" fmla="*/ 54 h 279"/>
                <a:gd name="T40" fmla="*/ 44 w 242"/>
                <a:gd name="T41" fmla="*/ 62 h 27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242"/>
                <a:gd name="T64" fmla="*/ 0 h 279"/>
                <a:gd name="T65" fmla="*/ 242 w 242"/>
                <a:gd name="T66" fmla="*/ 279 h 279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242" h="279">
                  <a:moveTo>
                    <a:pt x="173" y="248"/>
                  </a:moveTo>
                  <a:lnTo>
                    <a:pt x="140" y="250"/>
                  </a:lnTo>
                  <a:lnTo>
                    <a:pt x="116" y="279"/>
                  </a:lnTo>
                  <a:lnTo>
                    <a:pt x="41" y="273"/>
                  </a:lnTo>
                  <a:lnTo>
                    <a:pt x="2" y="250"/>
                  </a:lnTo>
                  <a:lnTo>
                    <a:pt x="0" y="179"/>
                  </a:lnTo>
                  <a:lnTo>
                    <a:pt x="21" y="159"/>
                  </a:lnTo>
                  <a:lnTo>
                    <a:pt x="41" y="118"/>
                  </a:lnTo>
                  <a:lnTo>
                    <a:pt x="17" y="106"/>
                  </a:lnTo>
                  <a:lnTo>
                    <a:pt x="25" y="86"/>
                  </a:lnTo>
                  <a:lnTo>
                    <a:pt x="53" y="80"/>
                  </a:lnTo>
                  <a:lnTo>
                    <a:pt x="82" y="39"/>
                  </a:lnTo>
                  <a:lnTo>
                    <a:pt x="106" y="12"/>
                  </a:lnTo>
                  <a:lnTo>
                    <a:pt x="132" y="0"/>
                  </a:lnTo>
                  <a:lnTo>
                    <a:pt x="175" y="49"/>
                  </a:lnTo>
                  <a:lnTo>
                    <a:pt x="216" y="49"/>
                  </a:lnTo>
                  <a:lnTo>
                    <a:pt x="230" y="100"/>
                  </a:lnTo>
                  <a:lnTo>
                    <a:pt x="242" y="139"/>
                  </a:lnTo>
                  <a:lnTo>
                    <a:pt x="216" y="163"/>
                  </a:lnTo>
                  <a:lnTo>
                    <a:pt x="214" y="214"/>
                  </a:lnTo>
                  <a:lnTo>
                    <a:pt x="173" y="248"/>
                  </a:lnTo>
                </a:path>
              </a:pathLst>
            </a:custGeom>
            <a:grpFill/>
            <a:ln w="6350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</a:ln>
          </p:spPr>
          <p:txBody>
            <a:bodyPr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4" name="Freeform 97"/>
            <p:cNvSpPr/>
            <p:nvPr/>
          </p:nvSpPr>
          <p:spPr bwMode="gray">
            <a:xfrm>
              <a:off x="3527" y="2070"/>
              <a:ext cx="86" cy="115"/>
            </a:xfrm>
            <a:custGeom>
              <a:avLst/>
              <a:gdLst>
                <a:gd name="T0" fmla="*/ 2 w 171"/>
                <a:gd name="T1" fmla="*/ 36 h 230"/>
                <a:gd name="T2" fmla="*/ 1 w 171"/>
                <a:gd name="T3" fmla="*/ 47 h 230"/>
                <a:gd name="T4" fmla="*/ 8 w 171"/>
                <a:gd name="T5" fmla="*/ 56 h 230"/>
                <a:gd name="T6" fmla="*/ 24 w 171"/>
                <a:gd name="T7" fmla="*/ 58 h 230"/>
                <a:gd name="T8" fmla="*/ 37 w 171"/>
                <a:gd name="T9" fmla="*/ 54 h 230"/>
                <a:gd name="T10" fmla="*/ 38 w 171"/>
                <a:gd name="T11" fmla="*/ 39 h 230"/>
                <a:gd name="T12" fmla="*/ 43 w 171"/>
                <a:gd name="T13" fmla="*/ 27 h 230"/>
                <a:gd name="T14" fmla="*/ 41 w 171"/>
                <a:gd name="T15" fmla="*/ 20 h 230"/>
                <a:gd name="T16" fmla="*/ 35 w 171"/>
                <a:gd name="T17" fmla="*/ 15 h 230"/>
                <a:gd name="T18" fmla="*/ 25 w 171"/>
                <a:gd name="T19" fmla="*/ 9 h 230"/>
                <a:gd name="T20" fmla="*/ 25 w 171"/>
                <a:gd name="T21" fmla="*/ 1 h 230"/>
                <a:gd name="T22" fmla="*/ 12 w 171"/>
                <a:gd name="T23" fmla="*/ 0 h 230"/>
                <a:gd name="T24" fmla="*/ 11 w 171"/>
                <a:gd name="T25" fmla="*/ 12 h 230"/>
                <a:gd name="T26" fmla="*/ 0 w 171"/>
                <a:gd name="T27" fmla="*/ 20 h 230"/>
                <a:gd name="T28" fmla="*/ 2 w 171"/>
                <a:gd name="T29" fmla="*/ 36 h 23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171"/>
                <a:gd name="T46" fmla="*/ 0 h 230"/>
                <a:gd name="T47" fmla="*/ 171 w 171"/>
                <a:gd name="T48" fmla="*/ 230 h 230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171" h="230">
                  <a:moveTo>
                    <a:pt x="8" y="144"/>
                  </a:moveTo>
                  <a:lnTo>
                    <a:pt x="4" y="185"/>
                  </a:lnTo>
                  <a:lnTo>
                    <a:pt x="31" y="224"/>
                  </a:lnTo>
                  <a:lnTo>
                    <a:pt x="96" y="230"/>
                  </a:lnTo>
                  <a:lnTo>
                    <a:pt x="148" y="215"/>
                  </a:lnTo>
                  <a:lnTo>
                    <a:pt x="152" y="154"/>
                  </a:lnTo>
                  <a:lnTo>
                    <a:pt x="171" y="108"/>
                  </a:lnTo>
                  <a:lnTo>
                    <a:pt x="163" y="79"/>
                  </a:lnTo>
                  <a:lnTo>
                    <a:pt x="138" y="59"/>
                  </a:lnTo>
                  <a:lnTo>
                    <a:pt x="98" y="35"/>
                  </a:lnTo>
                  <a:lnTo>
                    <a:pt x="98" y="4"/>
                  </a:lnTo>
                  <a:lnTo>
                    <a:pt x="45" y="0"/>
                  </a:lnTo>
                  <a:lnTo>
                    <a:pt x="41" y="45"/>
                  </a:lnTo>
                  <a:lnTo>
                    <a:pt x="0" y="79"/>
                  </a:lnTo>
                  <a:lnTo>
                    <a:pt x="8" y="144"/>
                  </a:lnTo>
                  <a:close/>
                </a:path>
              </a:pathLst>
            </a:custGeom>
            <a:grpFill/>
            <a:ln w="0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</a:ln>
          </p:spPr>
          <p:txBody>
            <a:bodyPr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5" name="Freeform 98"/>
            <p:cNvSpPr/>
            <p:nvPr/>
          </p:nvSpPr>
          <p:spPr bwMode="gray">
            <a:xfrm>
              <a:off x="3527" y="2070"/>
              <a:ext cx="86" cy="115"/>
            </a:xfrm>
            <a:custGeom>
              <a:avLst/>
              <a:gdLst>
                <a:gd name="T0" fmla="*/ 2 w 171"/>
                <a:gd name="T1" fmla="*/ 36 h 230"/>
                <a:gd name="T2" fmla="*/ 1 w 171"/>
                <a:gd name="T3" fmla="*/ 47 h 230"/>
                <a:gd name="T4" fmla="*/ 8 w 171"/>
                <a:gd name="T5" fmla="*/ 56 h 230"/>
                <a:gd name="T6" fmla="*/ 24 w 171"/>
                <a:gd name="T7" fmla="*/ 58 h 230"/>
                <a:gd name="T8" fmla="*/ 37 w 171"/>
                <a:gd name="T9" fmla="*/ 54 h 230"/>
                <a:gd name="T10" fmla="*/ 38 w 171"/>
                <a:gd name="T11" fmla="*/ 39 h 230"/>
                <a:gd name="T12" fmla="*/ 43 w 171"/>
                <a:gd name="T13" fmla="*/ 27 h 230"/>
                <a:gd name="T14" fmla="*/ 41 w 171"/>
                <a:gd name="T15" fmla="*/ 20 h 230"/>
                <a:gd name="T16" fmla="*/ 35 w 171"/>
                <a:gd name="T17" fmla="*/ 15 h 230"/>
                <a:gd name="T18" fmla="*/ 25 w 171"/>
                <a:gd name="T19" fmla="*/ 9 h 230"/>
                <a:gd name="T20" fmla="*/ 25 w 171"/>
                <a:gd name="T21" fmla="*/ 1 h 230"/>
                <a:gd name="T22" fmla="*/ 12 w 171"/>
                <a:gd name="T23" fmla="*/ 0 h 230"/>
                <a:gd name="T24" fmla="*/ 11 w 171"/>
                <a:gd name="T25" fmla="*/ 12 h 230"/>
                <a:gd name="T26" fmla="*/ 0 w 171"/>
                <a:gd name="T27" fmla="*/ 20 h 230"/>
                <a:gd name="T28" fmla="*/ 2 w 171"/>
                <a:gd name="T29" fmla="*/ 36 h 23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171"/>
                <a:gd name="T46" fmla="*/ 0 h 230"/>
                <a:gd name="T47" fmla="*/ 171 w 171"/>
                <a:gd name="T48" fmla="*/ 230 h 230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171" h="230">
                  <a:moveTo>
                    <a:pt x="8" y="144"/>
                  </a:moveTo>
                  <a:lnTo>
                    <a:pt x="4" y="185"/>
                  </a:lnTo>
                  <a:lnTo>
                    <a:pt x="31" y="224"/>
                  </a:lnTo>
                  <a:lnTo>
                    <a:pt x="96" y="230"/>
                  </a:lnTo>
                  <a:lnTo>
                    <a:pt x="148" y="215"/>
                  </a:lnTo>
                  <a:lnTo>
                    <a:pt x="152" y="154"/>
                  </a:lnTo>
                  <a:lnTo>
                    <a:pt x="171" y="108"/>
                  </a:lnTo>
                  <a:lnTo>
                    <a:pt x="163" y="79"/>
                  </a:lnTo>
                  <a:lnTo>
                    <a:pt x="138" y="59"/>
                  </a:lnTo>
                  <a:lnTo>
                    <a:pt x="98" y="35"/>
                  </a:lnTo>
                  <a:lnTo>
                    <a:pt x="98" y="4"/>
                  </a:lnTo>
                  <a:lnTo>
                    <a:pt x="45" y="0"/>
                  </a:lnTo>
                  <a:lnTo>
                    <a:pt x="41" y="45"/>
                  </a:lnTo>
                  <a:lnTo>
                    <a:pt x="0" y="79"/>
                  </a:lnTo>
                  <a:lnTo>
                    <a:pt x="8" y="144"/>
                  </a:lnTo>
                </a:path>
              </a:pathLst>
            </a:custGeom>
            <a:grpFill/>
            <a:ln w="6350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</a:ln>
          </p:spPr>
          <p:txBody>
            <a:bodyPr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6" name="Freeform 99"/>
            <p:cNvSpPr/>
            <p:nvPr/>
          </p:nvSpPr>
          <p:spPr bwMode="gray">
            <a:xfrm>
              <a:off x="3643" y="1699"/>
              <a:ext cx="430" cy="429"/>
            </a:xfrm>
            <a:custGeom>
              <a:avLst/>
              <a:gdLst>
                <a:gd name="T0" fmla="*/ 182 w 860"/>
                <a:gd name="T1" fmla="*/ 145 h 858"/>
                <a:gd name="T2" fmla="*/ 179 w 860"/>
                <a:gd name="T3" fmla="*/ 149 h 858"/>
                <a:gd name="T4" fmla="*/ 174 w 860"/>
                <a:gd name="T5" fmla="*/ 152 h 858"/>
                <a:gd name="T6" fmla="*/ 166 w 860"/>
                <a:gd name="T7" fmla="*/ 154 h 858"/>
                <a:gd name="T8" fmla="*/ 156 w 860"/>
                <a:gd name="T9" fmla="*/ 157 h 858"/>
                <a:gd name="T10" fmla="*/ 149 w 860"/>
                <a:gd name="T11" fmla="*/ 163 h 858"/>
                <a:gd name="T12" fmla="*/ 140 w 860"/>
                <a:gd name="T13" fmla="*/ 170 h 858"/>
                <a:gd name="T14" fmla="*/ 133 w 860"/>
                <a:gd name="T15" fmla="*/ 176 h 858"/>
                <a:gd name="T16" fmla="*/ 129 w 860"/>
                <a:gd name="T17" fmla="*/ 180 h 858"/>
                <a:gd name="T18" fmla="*/ 123 w 860"/>
                <a:gd name="T19" fmla="*/ 186 h 858"/>
                <a:gd name="T20" fmla="*/ 119 w 860"/>
                <a:gd name="T21" fmla="*/ 194 h 858"/>
                <a:gd name="T22" fmla="*/ 113 w 860"/>
                <a:gd name="T23" fmla="*/ 201 h 858"/>
                <a:gd name="T24" fmla="*/ 107 w 860"/>
                <a:gd name="T25" fmla="*/ 204 h 858"/>
                <a:gd name="T26" fmla="*/ 103 w 860"/>
                <a:gd name="T27" fmla="*/ 208 h 858"/>
                <a:gd name="T28" fmla="*/ 95 w 860"/>
                <a:gd name="T29" fmla="*/ 213 h 858"/>
                <a:gd name="T30" fmla="*/ 89 w 860"/>
                <a:gd name="T31" fmla="*/ 215 h 858"/>
                <a:gd name="T32" fmla="*/ 88 w 860"/>
                <a:gd name="T33" fmla="*/ 210 h 858"/>
                <a:gd name="T34" fmla="*/ 92 w 860"/>
                <a:gd name="T35" fmla="*/ 204 h 858"/>
                <a:gd name="T36" fmla="*/ 98 w 860"/>
                <a:gd name="T37" fmla="*/ 198 h 858"/>
                <a:gd name="T38" fmla="*/ 103 w 860"/>
                <a:gd name="T39" fmla="*/ 191 h 858"/>
                <a:gd name="T40" fmla="*/ 101 w 860"/>
                <a:gd name="T41" fmla="*/ 187 h 858"/>
                <a:gd name="T42" fmla="*/ 95 w 860"/>
                <a:gd name="T43" fmla="*/ 184 h 858"/>
                <a:gd name="T44" fmla="*/ 91 w 860"/>
                <a:gd name="T45" fmla="*/ 179 h 858"/>
                <a:gd name="T46" fmla="*/ 93 w 860"/>
                <a:gd name="T47" fmla="*/ 170 h 858"/>
                <a:gd name="T48" fmla="*/ 100 w 860"/>
                <a:gd name="T49" fmla="*/ 159 h 858"/>
                <a:gd name="T50" fmla="*/ 107 w 860"/>
                <a:gd name="T51" fmla="*/ 148 h 858"/>
                <a:gd name="T52" fmla="*/ 110 w 860"/>
                <a:gd name="T53" fmla="*/ 140 h 858"/>
                <a:gd name="T54" fmla="*/ 110 w 860"/>
                <a:gd name="T55" fmla="*/ 135 h 858"/>
                <a:gd name="T56" fmla="*/ 105 w 860"/>
                <a:gd name="T57" fmla="*/ 129 h 858"/>
                <a:gd name="T58" fmla="*/ 99 w 860"/>
                <a:gd name="T59" fmla="*/ 123 h 858"/>
                <a:gd name="T60" fmla="*/ 94 w 860"/>
                <a:gd name="T61" fmla="*/ 122 h 858"/>
                <a:gd name="T62" fmla="*/ 87 w 860"/>
                <a:gd name="T63" fmla="*/ 123 h 858"/>
                <a:gd name="T64" fmla="*/ 78 w 860"/>
                <a:gd name="T65" fmla="*/ 123 h 858"/>
                <a:gd name="T66" fmla="*/ 74 w 860"/>
                <a:gd name="T67" fmla="*/ 124 h 858"/>
                <a:gd name="T68" fmla="*/ 70 w 860"/>
                <a:gd name="T69" fmla="*/ 134 h 858"/>
                <a:gd name="T70" fmla="*/ 66 w 860"/>
                <a:gd name="T71" fmla="*/ 145 h 858"/>
                <a:gd name="T72" fmla="*/ 60 w 860"/>
                <a:gd name="T73" fmla="*/ 152 h 858"/>
                <a:gd name="T74" fmla="*/ 53 w 860"/>
                <a:gd name="T75" fmla="*/ 163 h 858"/>
                <a:gd name="T76" fmla="*/ 46 w 860"/>
                <a:gd name="T77" fmla="*/ 169 h 858"/>
                <a:gd name="T78" fmla="*/ 41 w 860"/>
                <a:gd name="T79" fmla="*/ 172 h 858"/>
                <a:gd name="T80" fmla="*/ 34 w 860"/>
                <a:gd name="T81" fmla="*/ 167 h 858"/>
                <a:gd name="T82" fmla="*/ 14 w 860"/>
                <a:gd name="T83" fmla="*/ 147 h 858"/>
                <a:gd name="T84" fmla="*/ 5 w 860"/>
                <a:gd name="T85" fmla="*/ 127 h 858"/>
                <a:gd name="T86" fmla="*/ 7 w 860"/>
                <a:gd name="T87" fmla="*/ 101 h 858"/>
                <a:gd name="T88" fmla="*/ 3 w 860"/>
                <a:gd name="T89" fmla="*/ 79 h 858"/>
                <a:gd name="T90" fmla="*/ 21 w 860"/>
                <a:gd name="T91" fmla="*/ 80 h 858"/>
                <a:gd name="T92" fmla="*/ 43 w 860"/>
                <a:gd name="T93" fmla="*/ 78 h 858"/>
                <a:gd name="T94" fmla="*/ 69 w 860"/>
                <a:gd name="T95" fmla="*/ 53 h 858"/>
                <a:gd name="T96" fmla="*/ 94 w 860"/>
                <a:gd name="T97" fmla="*/ 44 h 858"/>
                <a:gd name="T98" fmla="*/ 108 w 860"/>
                <a:gd name="T99" fmla="*/ 37 h 858"/>
                <a:gd name="T100" fmla="*/ 131 w 860"/>
                <a:gd name="T101" fmla="*/ 12 h 858"/>
                <a:gd name="T102" fmla="*/ 149 w 860"/>
                <a:gd name="T103" fmla="*/ 6 h 858"/>
                <a:gd name="T104" fmla="*/ 182 w 860"/>
                <a:gd name="T105" fmla="*/ 30 h 858"/>
                <a:gd name="T106" fmla="*/ 194 w 860"/>
                <a:gd name="T107" fmla="*/ 60 h 858"/>
                <a:gd name="T108" fmla="*/ 215 w 860"/>
                <a:gd name="T109" fmla="*/ 101 h 858"/>
                <a:gd name="T110" fmla="*/ 183 w 860"/>
                <a:gd name="T111" fmla="*/ 134 h 858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860"/>
                <a:gd name="T169" fmla="*/ 0 h 858"/>
                <a:gd name="T170" fmla="*/ 860 w 860"/>
                <a:gd name="T171" fmla="*/ 858 h 858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860" h="858">
                  <a:moveTo>
                    <a:pt x="725" y="575"/>
                  </a:moveTo>
                  <a:lnTo>
                    <a:pt x="725" y="579"/>
                  </a:lnTo>
                  <a:lnTo>
                    <a:pt x="719" y="585"/>
                  </a:lnTo>
                  <a:lnTo>
                    <a:pt x="713" y="594"/>
                  </a:lnTo>
                  <a:lnTo>
                    <a:pt x="705" y="604"/>
                  </a:lnTo>
                  <a:lnTo>
                    <a:pt x="695" y="608"/>
                  </a:lnTo>
                  <a:lnTo>
                    <a:pt x="681" y="610"/>
                  </a:lnTo>
                  <a:lnTo>
                    <a:pt x="664" y="614"/>
                  </a:lnTo>
                  <a:lnTo>
                    <a:pt x="642" y="618"/>
                  </a:lnTo>
                  <a:lnTo>
                    <a:pt x="622" y="626"/>
                  </a:lnTo>
                  <a:lnTo>
                    <a:pt x="607" y="638"/>
                  </a:lnTo>
                  <a:lnTo>
                    <a:pt x="593" y="651"/>
                  </a:lnTo>
                  <a:lnTo>
                    <a:pt x="577" y="665"/>
                  </a:lnTo>
                  <a:lnTo>
                    <a:pt x="559" y="679"/>
                  </a:lnTo>
                  <a:lnTo>
                    <a:pt x="544" y="693"/>
                  </a:lnTo>
                  <a:lnTo>
                    <a:pt x="530" y="703"/>
                  </a:lnTo>
                  <a:lnTo>
                    <a:pt x="522" y="711"/>
                  </a:lnTo>
                  <a:lnTo>
                    <a:pt x="514" y="718"/>
                  </a:lnTo>
                  <a:lnTo>
                    <a:pt x="502" y="730"/>
                  </a:lnTo>
                  <a:lnTo>
                    <a:pt x="492" y="744"/>
                  </a:lnTo>
                  <a:lnTo>
                    <a:pt x="481" y="760"/>
                  </a:lnTo>
                  <a:lnTo>
                    <a:pt x="475" y="774"/>
                  </a:lnTo>
                  <a:lnTo>
                    <a:pt x="465" y="789"/>
                  </a:lnTo>
                  <a:lnTo>
                    <a:pt x="451" y="801"/>
                  </a:lnTo>
                  <a:lnTo>
                    <a:pt x="437" y="809"/>
                  </a:lnTo>
                  <a:lnTo>
                    <a:pt x="427" y="815"/>
                  </a:lnTo>
                  <a:lnTo>
                    <a:pt x="422" y="823"/>
                  </a:lnTo>
                  <a:lnTo>
                    <a:pt x="410" y="831"/>
                  </a:lnTo>
                  <a:lnTo>
                    <a:pt x="394" y="840"/>
                  </a:lnTo>
                  <a:lnTo>
                    <a:pt x="380" y="850"/>
                  </a:lnTo>
                  <a:lnTo>
                    <a:pt x="364" y="856"/>
                  </a:lnTo>
                  <a:lnTo>
                    <a:pt x="355" y="858"/>
                  </a:lnTo>
                  <a:lnTo>
                    <a:pt x="349" y="854"/>
                  </a:lnTo>
                  <a:lnTo>
                    <a:pt x="349" y="838"/>
                  </a:lnTo>
                  <a:lnTo>
                    <a:pt x="355" y="827"/>
                  </a:lnTo>
                  <a:lnTo>
                    <a:pt x="366" y="815"/>
                  </a:lnTo>
                  <a:lnTo>
                    <a:pt x="380" y="801"/>
                  </a:lnTo>
                  <a:lnTo>
                    <a:pt x="392" y="789"/>
                  </a:lnTo>
                  <a:lnTo>
                    <a:pt x="404" y="775"/>
                  </a:lnTo>
                  <a:lnTo>
                    <a:pt x="410" y="764"/>
                  </a:lnTo>
                  <a:lnTo>
                    <a:pt x="410" y="754"/>
                  </a:lnTo>
                  <a:lnTo>
                    <a:pt x="404" y="748"/>
                  </a:lnTo>
                  <a:lnTo>
                    <a:pt x="392" y="742"/>
                  </a:lnTo>
                  <a:lnTo>
                    <a:pt x="380" y="734"/>
                  </a:lnTo>
                  <a:lnTo>
                    <a:pt x="370" y="726"/>
                  </a:lnTo>
                  <a:lnTo>
                    <a:pt x="364" y="716"/>
                  </a:lnTo>
                  <a:lnTo>
                    <a:pt x="364" y="699"/>
                  </a:lnTo>
                  <a:lnTo>
                    <a:pt x="372" y="679"/>
                  </a:lnTo>
                  <a:lnTo>
                    <a:pt x="382" y="661"/>
                  </a:lnTo>
                  <a:lnTo>
                    <a:pt x="400" y="636"/>
                  </a:lnTo>
                  <a:lnTo>
                    <a:pt x="418" y="608"/>
                  </a:lnTo>
                  <a:lnTo>
                    <a:pt x="425" y="592"/>
                  </a:lnTo>
                  <a:lnTo>
                    <a:pt x="433" y="575"/>
                  </a:lnTo>
                  <a:lnTo>
                    <a:pt x="441" y="559"/>
                  </a:lnTo>
                  <a:lnTo>
                    <a:pt x="443" y="547"/>
                  </a:lnTo>
                  <a:lnTo>
                    <a:pt x="439" y="537"/>
                  </a:lnTo>
                  <a:lnTo>
                    <a:pt x="429" y="526"/>
                  </a:lnTo>
                  <a:lnTo>
                    <a:pt x="418" y="514"/>
                  </a:lnTo>
                  <a:lnTo>
                    <a:pt x="404" y="502"/>
                  </a:lnTo>
                  <a:lnTo>
                    <a:pt x="394" y="494"/>
                  </a:lnTo>
                  <a:lnTo>
                    <a:pt x="384" y="490"/>
                  </a:lnTo>
                  <a:lnTo>
                    <a:pt x="374" y="490"/>
                  </a:lnTo>
                  <a:lnTo>
                    <a:pt x="362" y="492"/>
                  </a:lnTo>
                  <a:lnTo>
                    <a:pt x="345" y="494"/>
                  </a:lnTo>
                  <a:lnTo>
                    <a:pt x="325" y="494"/>
                  </a:lnTo>
                  <a:lnTo>
                    <a:pt x="311" y="492"/>
                  </a:lnTo>
                  <a:lnTo>
                    <a:pt x="301" y="492"/>
                  </a:lnTo>
                  <a:lnTo>
                    <a:pt x="294" y="498"/>
                  </a:lnTo>
                  <a:lnTo>
                    <a:pt x="286" y="512"/>
                  </a:lnTo>
                  <a:lnTo>
                    <a:pt x="280" y="533"/>
                  </a:lnTo>
                  <a:lnTo>
                    <a:pt x="272" y="557"/>
                  </a:lnTo>
                  <a:lnTo>
                    <a:pt x="264" y="577"/>
                  </a:lnTo>
                  <a:lnTo>
                    <a:pt x="254" y="592"/>
                  </a:lnTo>
                  <a:lnTo>
                    <a:pt x="242" y="608"/>
                  </a:lnTo>
                  <a:lnTo>
                    <a:pt x="227" y="630"/>
                  </a:lnTo>
                  <a:lnTo>
                    <a:pt x="211" y="650"/>
                  </a:lnTo>
                  <a:lnTo>
                    <a:pt x="197" y="663"/>
                  </a:lnTo>
                  <a:lnTo>
                    <a:pt x="183" y="673"/>
                  </a:lnTo>
                  <a:lnTo>
                    <a:pt x="172" y="681"/>
                  </a:lnTo>
                  <a:lnTo>
                    <a:pt x="162" y="687"/>
                  </a:lnTo>
                  <a:lnTo>
                    <a:pt x="158" y="691"/>
                  </a:lnTo>
                  <a:lnTo>
                    <a:pt x="134" y="667"/>
                  </a:lnTo>
                  <a:lnTo>
                    <a:pt x="103" y="620"/>
                  </a:lnTo>
                  <a:lnTo>
                    <a:pt x="55" y="587"/>
                  </a:lnTo>
                  <a:lnTo>
                    <a:pt x="0" y="569"/>
                  </a:lnTo>
                  <a:lnTo>
                    <a:pt x="20" y="510"/>
                  </a:lnTo>
                  <a:lnTo>
                    <a:pt x="53" y="457"/>
                  </a:lnTo>
                  <a:lnTo>
                    <a:pt x="30" y="402"/>
                  </a:lnTo>
                  <a:lnTo>
                    <a:pt x="30" y="337"/>
                  </a:lnTo>
                  <a:lnTo>
                    <a:pt x="10" y="315"/>
                  </a:lnTo>
                  <a:lnTo>
                    <a:pt x="40" y="285"/>
                  </a:lnTo>
                  <a:lnTo>
                    <a:pt x="81" y="317"/>
                  </a:lnTo>
                  <a:lnTo>
                    <a:pt x="126" y="382"/>
                  </a:lnTo>
                  <a:lnTo>
                    <a:pt x="170" y="311"/>
                  </a:lnTo>
                  <a:lnTo>
                    <a:pt x="215" y="274"/>
                  </a:lnTo>
                  <a:lnTo>
                    <a:pt x="274" y="209"/>
                  </a:lnTo>
                  <a:lnTo>
                    <a:pt x="349" y="189"/>
                  </a:lnTo>
                  <a:lnTo>
                    <a:pt x="376" y="173"/>
                  </a:lnTo>
                  <a:lnTo>
                    <a:pt x="380" y="134"/>
                  </a:lnTo>
                  <a:lnTo>
                    <a:pt x="431" y="146"/>
                  </a:lnTo>
                  <a:lnTo>
                    <a:pt x="475" y="108"/>
                  </a:lnTo>
                  <a:lnTo>
                    <a:pt x="524" y="47"/>
                  </a:lnTo>
                  <a:lnTo>
                    <a:pt x="524" y="0"/>
                  </a:lnTo>
                  <a:lnTo>
                    <a:pt x="595" y="22"/>
                  </a:lnTo>
                  <a:lnTo>
                    <a:pt x="679" y="45"/>
                  </a:lnTo>
                  <a:lnTo>
                    <a:pt x="725" y="120"/>
                  </a:lnTo>
                  <a:lnTo>
                    <a:pt x="784" y="187"/>
                  </a:lnTo>
                  <a:lnTo>
                    <a:pt x="774" y="240"/>
                  </a:lnTo>
                  <a:lnTo>
                    <a:pt x="860" y="317"/>
                  </a:lnTo>
                  <a:lnTo>
                    <a:pt x="860" y="402"/>
                  </a:lnTo>
                  <a:lnTo>
                    <a:pt x="815" y="425"/>
                  </a:lnTo>
                  <a:lnTo>
                    <a:pt x="731" y="533"/>
                  </a:lnTo>
                  <a:lnTo>
                    <a:pt x="725" y="575"/>
                  </a:lnTo>
                  <a:close/>
                </a:path>
              </a:pathLst>
            </a:custGeom>
            <a:grpFill/>
            <a:ln w="0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</a:ln>
          </p:spPr>
          <p:txBody>
            <a:bodyPr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7" name="Freeform 100"/>
            <p:cNvSpPr/>
            <p:nvPr/>
          </p:nvSpPr>
          <p:spPr bwMode="gray">
            <a:xfrm>
              <a:off x="3643" y="1699"/>
              <a:ext cx="430" cy="429"/>
            </a:xfrm>
            <a:custGeom>
              <a:avLst/>
              <a:gdLst>
                <a:gd name="T0" fmla="*/ 182 w 860"/>
                <a:gd name="T1" fmla="*/ 145 h 858"/>
                <a:gd name="T2" fmla="*/ 179 w 860"/>
                <a:gd name="T3" fmla="*/ 149 h 858"/>
                <a:gd name="T4" fmla="*/ 174 w 860"/>
                <a:gd name="T5" fmla="*/ 152 h 858"/>
                <a:gd name="T6" fmla="*/ 166 w 860"/>
                <a:gd name="T7" fmla="*/ 154 h 858"/>
                <a:gd name="T8" fmla="*/ 156 w 860"/>
                <a:gd name="T9" fmla="*/ 157 h 858"/>
                <a:gd name="T10" fmla="*/ 149 w 860"/>
                <a:gd name="T11" fmla="*/ 163 h 858"/>
                <a:gd name="T12" fmla="*/ 140 w 860"/>
                <a:gd name="T13" fmla="*/ 170 h 858"/>
                <a:gd name="T14" fmla="*/ 133 w 860"/>
                <a:gd name="T15" fmla="*/ 176 h 858"/>
                <a:gd name="T16" fmla="*/ 129 w 860"/>
                <a:gd name="T17" fmla="*/ 180 h 858"/>
                <a:gd name="T18" fmla="*/ 123 w 860"/>
                <a:gd name="T19" fmla="*/ 186 h 858"/>
                <a:gd name="T20" fmla="*/ 119 w 860"/>
                <a:gd name="T21" fmla="*/ 194 h 858"/>
                <a:gd name="T22" fmla="*/ 113 w 860"/>
                <a:gd name="T23" fmla="*/ 201 h 858"/>
                <a:gd name="T24" fmla="*/ 107 w 860"/>
                <a:gd name="T25" fmla="*/ 204 h 858"/>
                <a:gd name="T26" fmla="*/ 103 w 860"/>
                <a:gd name="T27" fmla="*/ 208 h 858"/>
                <a:gd name="T28" fmla="*/ 95 w 860"/>
                <a:gd name="T29" fmla="*/ 213 h 858"/>
                <a:gd name="T30" fmla="*/ 89 w 860"/>
                <a:gd name="T31" fmla="*/ 215 h 858"/>
                <a:gd name="T32" fmla="*/ 88 w 860"/>
                <a:gd name="T33" fmla="*/ 210 h 858"/>
                <a:gd name="T34" fmla="*/ 92 w 860"/>
                <a:gd name="T35" fmla="*/ 204 h 858"/>
                <a:gd name="T36" fmla="*/ 98 w 860"/>
                <a:gd name="T37" fmla="*/ 198 h 858"/>
                <a:gd name="T38" fmla="*/ 103 w 860"/>
                <a:gd name="T39" fmla="*/ 191 h 858"/>
                <a:gd name="T40" fmla="*/ 101 w 860"/>
                <a:gd name="T41" fmla="*/ 187 h 858"/>
                <a:gd name="T42" fmla="*/ 95 w 860"/>
                <a:gd name="T43" fmla="*/ 184 h 858"/>
                <a:gd name="T44" fmla="*/ 91 w 860"/>
                <a:gd name="T45" fmla="*/ 179 h 858"/>
                <a:gd name="T46" fmla="*/ 93 w 860"/>
                <a:gd name="T47" fmla="*/ 170 h 858"/>
                <a:gd name="T48" fmla="*/ 100 w 860"/>
                <a:gd name="T49" fmla="*/ 159 h 858"/>
                <a:gd name="T50" fmla="*/ 107 w 860"/>
                <a:gd name="T51" fmla="*/ 148 h 858"/>
                <a:gd name="T52" fmla="*/ 110 w 860"/>
                <a:gd name="T53" fmla="*/ 140 h 858"/>
                <a:gd name="T54" fmla="*/ 110 w 860"/>
                <a:gd name="T55" fmla="*/ 135 h 858"/>
                <a:gd name="T56" fmla="*/ 105 w 860"/>
                <a:gd name="T57" fmla="*/ 129 h 858"/>
                <a:gd name="T58" fmla="*/ 99 w 860"/>
                <a:gd name="T59" fmla="*/ 123 h 858"/>
                <a:gd name="T60" fmla="*/ 94 w 860"/>
                <a:gd name="T61" fmla="*/ 122 h 858"/>
                <a:gd name="T62" fmla="*/ 87 w 860"/>
                <a:gd name="T63" fmla="*/ 123 h 858"/>
                <a:gd name="T64" fmla="*/ 78 w 860"/>
                <a:gd name="T65" fmla="*/ 123 h 858"/>
                <a:gd name="T66" fmla="*/ 74 w 860"/>
                <a:gd name="T67" fmla="*/ 124 h 858"/>
                <a:gd name="T68" fmla="*/ 70 w 860"/>
                <a:gd name="T69" fmla="*/ 134 h 858"/>
                <a:gd name="T70" fmla="*/ 66 w 860"/>
                <a:gd name="T71" fmla="*/ 145 h 858"/>
                <a:gd name="T72" fmla="*/ 60 w 860"/>
                <a:gd name="T73" fmla="*/ 152 h 858"/>
                <a:gd name="T74" fmla="*/ 53 w 860"/>
                <a:gd name="T75" fmla="*/ 163 h 858"/>
                <a:gd name="T76" fmla="*/ 46 w 860"/>
                <a:gd name="T77" fmla="*/ 169 h 858"/>
                <a:gd name="T78" fmla="*/ 41 w 860"/>
                <a:gd name="T79" fmla="*/ 172 h 858"/>
                <a:gd name="T80" fmla="*/ 34 w 860"/>
                <a:gd name="T81" fmla="*/ 167 h 858"/>
                <a:gd name="T82" fmla="*/ 14 w 860"/>
                <a:gd name="T83" fmla="*/ 147 h 858"/>
                <a:gd name="T84" fmla="*/ 5 w 860"/>
                <a:gd name="T85" fmla="*/ 127 h 858"/>
                <a:gd name="T86" fmla="*/ 7 w 860"/>
                <a:gd name="T87" fmla="*/ 101 h 858"/>
                <a:gd name="T88" fmla="*/ 3 w 860"/>
                <a:gd name="T89" fmla="*/ 79 h 858"/>
                <a:gd name="T90" fmla="*/ 21 w 860"/>
                <a:gd name="T91" fmla="*/ 80 h 858"/>
                <a:gd name="T92" fmla="*/ 43 w 860"/>
                <a:gd name="T93" fmla="*/ 78 h 858"/>
                <a:gd name="T94" fmla="*/ 69 w 860"/>
                <a:gd name="T95" fmla="*/ 53 h 858"/>
                <a:gd name="T96" fmla="*/ 94 w 860"/>
                <a:gd name="T97" fmla="*/ 44 h 858"/>
                <a:gd name="T98" fmla="*/ 108 w 860"/>
                <a:gd name="T99" fmla="*/ 37 h 858"/>
                <a:gd name="T100" fmla="*/ 131 w 860"/>
                <a:gd name="T101" fmla="*/ 12 h 858"/>
                <a:gd name="T102" fmla="*/ 149 w 860"/>
                <a:gd name="T103" fmla="*/ 6 h 858"/>
                <a:gd name="T104" fmla="*/ 182 w 860"/>
                <a:gd name="T105" fmla="*/ 30 h 858"/>
                <a:gd name="T106" fmla="*/ 194 w 860"/>
                <a:gd name="T107" fmla="*/ 60 h 858"/>
                <a:gd name="T108" fmla="*/ 215 w 860"/>
                <a:gd name="T109" fmla="*/ 101 h 858"/>
                <a:gd name="T110" fmla="*/ 183 w 860"/>
                <a:gd name="T111" fmla="*/ 134 h 858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860"/>
                <a:gd name="T169" fmla="*/ 0 h 858"/>
                <a:gd name="T170" fmla="*/ 860 w 860"/>
                <a:gd name="T171" fmla="*/ 858 h 858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860" h="858">
                  <a:moveTo>
                    <a:pt x="725" y="575"/>
                  </a:moveTo>
                  <a:lnTo>
                    <a:pt x="725" y="579"/>
                  </a:lnTo>
                  <a:lnTo>
                    <a:pt x="719" y="585"/>
                  </a:lnTo>
                  <a:lnTo>
                    <a:pt x="713" y="594"/>
                  </a:lnTo>
                  <a:lnTo>
                    <a:pt x="705" y="604"/>
                  </a:lnTo>
                  <a:lnTo>
                    <a:pt x="695" y="608"/>
                  </a:lnTo>
                  <a:lnTo>
                    <a:pt x="681" y="610"/>
                  </a:lnTo>
                  <a:lnTo>
                    <a:pt x="664" y="614"/>
                  </a:lnTo>
                  <a:lnTo>
                    <a:pt x="642" y="618"/>
                  </a:lnTo>
                  <a:lnTo>
                    <a:pt x="622" y="626"/>
                  </a:lnTo>
                  <a:lnTo>
                    <a:pt x="607" y="638"/>
                  </a:lnTo>
                  <a:lnTo>
                    <a:pt x="593" y="651"/>
                  </a:lnTo>
                  <a:lnTo>
                    <a:pt x="577" y="665"/>
                  </a:lnTo>
                  <a:lnTo>
                    <a:pt x="559" y="679"/>
                  </a:lnTo>
                  <a:lnTo>
                    <a:pt x="544" y="693"/>
                  </a:lnTo>
                  <a:lnTo>
                    <a:pt x="530" y="703"/>
                  </a:lnTo>
                  <a:lnTo>
                    <a:pt x="522" y="711"/>
                  </a:lnTo>
                  <a:lnTo>
                    <a:pt x="514" y="718"/>
                  </a:lnTo>
                  <a:lnTo>
                    <a:pt x="502" y="730"/>
                  </a:lnTo>
                  <a:lnTo>
                    <a:pt x="492" y="744"/>
                  </a:lnTo>
                  <a:lnTo>
                    <a:pt x="481" y="760"/>
                  </a:lnTo>
                  <a:lnTo>
                    <a:pt x="475" y="774"/>
                  </a:lnTo>
                  <a:lnTo>
                    <a:pt x="465" y="789"/>
                  </a:lnTo>
                  <a:lnTo>
                    <a:pt x="451" y="801"/>
                  </a:lnTo>
                  <a:lnTo>
                    <a:pt x="437" y="809"/>
                  </a:lnTo>
                  <a:lnTo>
                    <a:pt x="427" y="815"/>
                  </a:lnTo>
                  <a:lnTo>
                    <a:pt x="422" y="823"/>
                  </a:lnTo>
                  <a:lnTo>
                    <a:pt x="410" y="831"/>
                  </a:lnTo>
                  <a:lnTo>
                    <a:pt x="394" y="840"/>
                  </a:lnTo>
                  <a:lnTo>
                    <a:pt x="380" y="850"/>
                  </a:lnTo>
                  <a:lnTo>
                    <a:pt x="364" y="856"/>
                  </a:lnTo>
                  <a:lnTo>
                    <a:pt x="355" y="858"/>
                  </a:lnTo>
                  <a:lnTo>
                    <a:pt x="349" y="854"/>
                  </a:lnTo>
                  <a:lnTo>
                    <a:pt x="349" y="838"/>
                  </a:lnTo>
                  <a:lnTo>
                    <a:pt x="355" y="827"/>
                  </a:lnTo>
                  <a:lnTo>
                    <a:pt x="366" y="815"/>
                  </a:lnTo>
                  <a:lnTo>
                    <a:pt x="380" y="801"/>
                  </a:lnTo>
                  <a:lnTo>
                    <a:pt x="392" y="789"/>
                  </a:lnTo>
                  <a:lnTo>
                    <a:pt x="404" y="775"/>
                  </a:lnTo>
                  <a:lnTo>
                    <a:pt x="410" y="764"/>
                  </a:lnTo>
                  <a:lnTo>
                    <a:pt x="410" y="754"/>
                  </a:lnTo>
                  <a:lnTo>
                    <a:pt x="404" y="748"/>
                  </a:lnTo>
                  <a:lnTo>
                    <a:pt x="392" y="742"/>
                  </a:lnTo>
                  <a:lnTo>
                    <a:pt x="380" y="734"/>
                  </a:lnTo>
                  <a:lnTo>
                    <a:pt x="370" y="726"/>
                  </a:lnTo>
                  <a:lnTo>
                    <a:pt x="364" y="716"/>
                  </a:lnTo>
                  <a:lnTo>
                    <a:pt x="364" y="699"/>
                  </a:lnTo>
                  <a:lnTo>
                    <a:pt x="372" y="679"/>
                  </a:lnTo>
                  <a:lnTo>
                    <a:pt x="382" y="661"/>
                  </a:lnTo>
                  <a:lnTo>
                    <a:pt x="400" y="636"/>
                  </a:lnTo>
                  <a:lnTo>
                    <a:pt x="418" y="608"/>
                  </a:lnTo>
                  <a:lnTo>
                    <a:pt x="425" y="592"/>
                  </a:lnTo>
                  <a:lnTo>
                    <a:pt x="433" y="575"/>
                  </a:lnTo>
                  <a:lnTo>
                    <a:pt x="441" y="559"/>
                  </a:lnTo>
                  <a:lnTo>
                    <a:pt x="443" y="547"/>
                  </a:lnTo>
                  <a:lnTo>
                    <a:pt x="439" y="537"/>
                  </a:lnTo>
                  <a:lnTo>
                    <a:pt x="429" y="526"/>
                  </a:lnTo>
                  <a:lnTo>
                    <a:pt x="418" y="514"/>
                  </a:lnTo>
                  <a:lnTo>
                    <a:pt x="404" y="502"/>
                  </a:lnTo>
                  <a:lnTo>
                    <a:pt x="394" y="494"/>
                  </a:lnTo>
                  <a:lnTo>
                    <a:pt x="384" y="490"/>
                  </a:lnTo>
                  <a:lnTo>
                    <a:pt x="374" y="490"/>
                  </a:lnTo>
                  <a:lnTo>
                    <a:pt x="362" y="492"/>
                  </a:lnTo>
                  <a:lnTo>
                    <a:pt x="345" y="494"/>
                  </a:lnTo>
                  <a:lnTo>
                    <a:pt x="325" y="494"/>
                  </a:lnTo>
                  <a:lnTo>
                    <a:pt x="311" y="492"/>
                  </a:lnTo>
                  <a:lnTo>
                    <a:pt x="301" y="492"/>
                  </a:lnTo>
                  <a:lnTo>
                    <a:pt x="294" y="498"/>
                  </a:lnTo>
                  <a:lnTo>
                    <a:pt x="286" y="512"/>
                  </a:lnTo>
                  <a:lnTo>
                    <a:pt x="280" y="533"/>
                  </a:lnTo>
                  <a:lnTo>
                    <a:pt x="272" y="557"/>
                  </a:lnTo>
                  <a:lnTo>
                    <a:pt x="264" y="577"/>
                  </a:lnTo>
                  <a:lnTo>
                    <a:pt x="254" y="592"/>
                  </a:lnTo>
                  <a:lnTo>
                    <a:pt x="242" y="608"/>
                  </a:lnTo>
                  <a:lnTo>
                    <a:pt x="227" y="630"/>
                  </a:lnTo>
                  <a:lnTo>
                    <a:pt x="211" y="650"/>
                  </a:lnTo>
                  <a:lnTo>
                    <a:pt x="197" y="663"/>
                  </a:lnTo>
                  <a:lnTo>
                    <a:pt x="183" y="673"/>
                  </a:lnTo>
                  <a:lnTo>
                    <a:pt x="172" y="681"/>
                  </a:lnTo>
                  <a:lnTo>
                    <a:pt x="162" y="687"/>
                  </a:lnTo>
                  <a:lnTo>
                    <a:pt x="158" y="691"/>
                  </a:lnTo>
                  <a:lnTo>
                    <a:pt x="134" y="667"/>
                  </a:lnTo>
                  <a:lnTo>
                    <a:pt x="103" y="620"/>
                  </a:lnTo>
                  <a:lnTo>
                    <a:pt x="55" y="587"/>
                  </a:lnTo>
                  <a:lnTo>
                    <a:pt x="0" y="569"/>
                  </a:lnTo>
                  <a:lnTo>
                    <a:pt x="20" y="510"/>
                  </a:lnTo>
                  <a:lnTo>
                    <a:pt x="53" y="457"/>
                  </a:lnTo>
                  <a:lnTo>
                    <a:pt x="30" y="402"/>
                  </a:lnTo>
                  <a:lnTo>
                    <a:pt x="30" y="337"/>
                  </a:lnTo>
                  <a:lnTo>
                    <a:pt x="10" y="315"/>
                  </a:lnTo>
                  <a:lnTo>
                    <a:pt x="40" y="285"/>
                  </a:lnTo>
                  <a:lnTo>
                    <a:pt x="81" y="317"/>
                  </a:lnTo>
                  <a:lnTo>
                    <a:pt x="126" y="382"/>
                  </a:lnTo>
                  <a:lnTo>
                    <a:pt x="170" y="311"/>
                  </a:lnTo>
                  <a:lnTo>
                    <a:pt x="215" y="274"/>
                  </a:lnTo>
                  <a:lnTo>
                    <a:pt x="274" y="209"/>
                  </a:lnTo>
                  <a:lnTo>
                    <a:pt x="349" y="189"/>
                  </a:lnTo>
                  <a:lnTo>
                    <a:pt x="376" y="173"/>
                  </a:lnTo>
                  <a:lnTo>
                    <a:pt x="380" y="134"/>
                  </a:lnTo>
                  <a:lnTo>
                    <a:pt x="431" y="146"/>
                  </a:lnTo>
                  <a:lnTo>
                    <a:pt x="475" y="108"/>
                  </a:lnTo>
                  <a:lnTo>
                    <a:pt x="524" y="47"/>
                  </a:lnTo>
                  <a:lnTo>
                    <a:pt x="524" y="0"/>
                  </a:lnTo>
                  <a:lnTo>
                    <a:pt x="595" y="22"/>
                  </a:lnTo>
                  <a:lnTo>
                    <a:pt x="679" y="45"/>
                  </a:lnTo>
                  <a:lnTo>
                    <a:pt x="725" y="120"/>
                  </a:lnTo>
                  <a:lnTo>
                    <a:pt x="784" y="187"/>
                  </a:lnTo>
                  <a:lnTo>
                    <a:pt x="774" y="240"/>
                  </a:lnTo>
                  <a:lnTo>
                    <a:pt x="860" y="317"/>
                  </a:lnTo>
                  <a:lnTo>
                    <a:pt x="860" y="402"/>
                  </a:lnTo>
                  <a:lnTo>
                    <a:pt x="815" y="425"/>
                  </a:lnTo>
                  <a:lnTo>
                    <a:pt x="731" y="533"/>
                  </a:lnTo>
                  <a:lnTo>
                    <a:pt x="725" y="575"/>
                  </a:lnTo>
                </a:path>
              </a:pathLst>
            </a:custGeom>
            <a:solidFill>
              <a:srgbClr val="003269"/>
            </a:solidFill>
            <a:ln w="6350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</a:ln>
          </p:spPr>
          <p:txBody>
            <a:bodyPr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8" name="Freeform 101"/>
            <p:cNvSpPr/>
            <p:nvPr/>
          </p:nvSpPr>
          <p:spPr bwMode="gray">
            <a:xfrm>
              <a:off x="3738" y="1458"/>
              <a:ext cx="630" cy="431"/>
            </a:xfrm>
            <a:custGeom>
              <a:avLst/>
              <a:gdLst>
                <a:gd name="T0" fmla="*/ 315 w 1260"/>
                <a:gd name="T1" fmla="*/ 87 h 862"/>
                <a:gd name="T2" fmla="*/ 309 w 1260"/>
                <a:gd name="T3" fmla="*/ 91 h 862"/>
                <a:gd name="T4" fmla="*/ 299 w 1260"/>
                <a:gd name="T5" fmla="*/ 98 h 862"/>
                <a:gd name="T6" fmla="*/ 293 w 1260"/>
                <a:gd name="T7" fmla="*/ 101 h 862"/>
                <a:gd name="T8" fmla="*/ 287 w 1260"/>
                <a:gd name="T9" fmla="*/ 98 h 862"/>
                <a:gd name="T10" fmla="*/ 279 w 1260"/>
                <a:gd name="T11" fmla="*/ 94 h 862"/>
                <a:gd name="T12" fmla="*/ 277 w 1260"/>
                <a:gd name="T13" fmla="*/ 106 h 862"/>
                <a:gd name="T14" fmla="*/ 274 w 1260"/>
                <a:gd name="T15" fmla="*/ 119 h 862"/>
                <a:gd name="T16" fmla="*/ 265 w 1260"/>
                <a:gd name="T17" fmla="*/ 127 h 862"/>
                <a:gd name="T18" fmla="*/ 263 w 1260"/>
                <a:gd name="T19" fmla="*/ 136 h 862"/>
                <a:gd name="T20" fmla="*/ 254 w 1260"/>
                <a:gd name="T21" fmla="*/ 143 h 862"/>
                <a:gd name="T22" fmla="*/ 241 w 1260"/>
                <a:gd name="T23" fmla="*/ 147 h 862"/>
                <a:gd name="T24" fmla="*/ 233 w 1260"/>
                <a:gd name="T25" fmla="*/ 149 h 862"/>
                <a:gd name="T26" fmla="*/ 236 w 1260"/>
                <a:gd name="T27" fmla="*/ 157 h 862"/>
                <a:gd name="T28" fmla="*/ 244 w 1260"/>
                <a:gd name="T29" fmla="*/ 167 h 862"/>
                <a:gd name="T30" fmla="*/ 241 w 1260"/>
                <a:gd name="T31" fmla="*/ 175 h 862"/>
                <a:gd name="T32" fmla="*/ 226 w 1260"/>
                <a:gd name="T33" fmla="*/ 177 h 862"/>
                <a:gd name="T34" fmla="*/ 216 w 1260"/>
                <a:gd name="T35" fmla="*/ 177 h 862"/>
                <a:gd name="T36" fmla="*/ 207 w 1260"/>
                <a:gd name="T37" fmla="*/ 177 h 862"/>
                <a:gd name="T38" fmla="*/ 202 w 1260"/>
                <a:gd name="T39" fmla="*/ 172 h 862"/>
                <a:gd name="T40" fmla="*/ 196 w 1260"/>
                <a:gd name="T41" fmla="*/ 170 h 862"/>
                <a:gd name="T42" fmla="*/ 191 w 1260"/>
                <a:gd name="T43" fmla="*/ 183 h 862"/>
                <a:gd name="T44" fmla="*/ 185 w 1260"/>
                <a:gd name="T45" fmla="*/ 199 h 862"/>
                <a:gd name="T46" fmla="*/ 178 w 1260"/>
                <a:gd name="T47" fmla="*/ 213 h 862"/>
                <a:gd name="T48" fmla="*/ 169 w 1260"/>
                <a:gd name="T49" fmla="*/ 216 h 862"/>
                <a:gd name="T50" fmla="*/ 147 w 1260"/>
                <a:gd name="T51" fmla="*/ 181 h 862"/>
                <a:gd name="T52" fmla="*/ 122 w 1260"/>
                <a:gd name="T53" fmla="*/ 132 h 862"/>
                <a:gd name="T54" fmla="*/ 66 w 1260"/>
                <a:gd name="T55" fmla="*/ 99 h 862"/>
                <a:gd name="T56" fmla="*/ 28 w 1260"/>
                <a:gd name="T57" fmla="*/ 96 h 862"/>
                <a:gd name="T58" fmla="*/ 21 w 1260"/>
                <a:gd name="T59" fmla="*/ 55 h 862"/>
                <a:gd name="T60" fmla="*/ 6 w 1260"/>
                <a:gd name="T61" fmla="*/ 26 h 862"/>
                <a:gd name="T62" fmla="*/ 33 w 1260"/>
                <a:gd name="T63" fmla="*/ 29 h 862"/>
                <a:gd name="T64" fmla="*/ 64 w 1260"/>
                <a:gd name="T65" fmla="*/ 0 h 862"/>
                <a:gd name="T66" fmla="*/ 101 w 1260"/>
                <a:gd name="T67" fmla="*/ 27 h 862"/>
                <a:gd name="T68" fmla="*/ 133 w 1260"/>
                <a:gd name="T69" fmla="*/ 34 h 862"/>
                <a:gd name="T70" fmla="*/ 172 w 1260"/>
                <a:gd name="T71" fmla="*/ 48 h 862"/>
                <a:gd name="T72" fmla="*/ 206 w 1260"/>
                <a:gd name="T73" fmla="*/ 62 h 862"/>
                <a:gd name="T74" fmla="*/ 214 w 1260"/>
                <a:gd name="T75" fmla="*/ 42 h 862"/>
                <a:gd name="T76" fmla="*/ 217 w 1260"/>
                <a:gd name="T77" fmla="*/ 53 h 862"/>
                <a:gd name="T78" fmla="*/ 219 w 1260"/>
                <a:gd name="T79" fmla="*/ 58 h 862"/>
                <a:gd name="T80" fmla="*/ 227 w 1260"/>
                <a:gd name="T81" fmla="*/ 65 h 862"/>
                <a:gd name="T82" fmla="*/ 243 w 1260"/>
                <a:gd name="T83" fmla="*/ 80 h 862"/>
                <a:gd name="T84" fmla="*/ 265 w 1260"/>
                <a:gd name="T85" fmla="*/ 51 h 862"/>
                <a:gd name="T86" fmla="*/ 312 w 1260"/>
                <a:gd name="T87" fmla="*/ 62 h 862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1260"/>
                <a:gd name="T133" fmla="*/ 0 h 862"/>
                <a:gd name="T134" fmla="*/ 1260 w 1260"/>
                <a:gd name="T135" fmla="*/ 862 h 862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1260" h="862">
                  <a:moveTo>
                    <a:pt x="1246" y="248"/>
                  </a:moveTo>
                  <a:lnTo>
                    <a:pt x="1260" y="267"/>
                  </a:lnTo>
                  <a:lnTo>
                    <a:pt x="1258" y="348"/>
                  </a:lnTo>
                  <a:lnTo>
                    <a:pt x="1254" y="350"/>
                  </a:lnTo>
                  <a:lnTo>
                    <a:pt x="1246" y="356"/>
                  </a:lnTo>
                  <a:lnTo>
                    <a:pt x="1233" y="364"/>
                  </a:lnTo>
                  <a:lnTo>
                    <a:pt x="1219" y="374"/>
                  </a:lnTo>
                  <a:lnTo>
                    <a:pt x="1205" y="382"/>
                  </a:lnTo>
                  <a:lnTo>
                    <a:pt x="1195" y="390"/>
                  </a:lnTo>
                  <a:lnTo>
                    <a:pt x="1187" y="395"/>
                  </a:lnTo>
                  <a:lnTo>
                    <a:pt x="1179" y="399"/>
                  </a:lnTo>
                  <a:lnTo>
                    <a:pt x="1170" y="401"/>
                  </a:lnTo>
                  <a:lnTo>
                    <a:pt x="1160" y="401"/>
                  </a:lnTo>
                  <a:lnTo>
                    <a:pt x="1154" y="395"/>
                  </a:lnTo>
                  <a:lnTo>
                    <a:pt x="1146" y="390"/>
                  </a:lnTo>
                  <a:lnTo>
                    <a:pt x="1136" y="380"/>
                  </a:lnTo>
                  <a:lnTo>
                    <a:pt x="1124" y="376"/>
                  </a:lnTo>
                  <a:lnTo>
                    <a:pt x="1114" y="376"/>
                  </a:lnTo>
                  <a:lnTo>
                    <a:pt x="1110" y="384"/>
                  </a:lnTo>
                  <a:lnTo>
                    <a:pt x="1107" y="401"/>
                  </a:lnTo>
                  <a:lnTo>
                    <a:pt x="1105" y="423"/>
                  </a:lnTo>
                  <a:lnTo>
                    <a:pt x="1103" y="443"/>
                  </a:lnTo>
                  <a:lnTo>
                    <a:pt x="1101" y="460"/>
                  </a:lnTo>
                  <a:lnTo>
                    <a:pt x="1095" y="476"/>
                  </a:lnTo>
                  <a:lnTo>
                    <a:pt x="1085" y="490"/>
                  </a:lnTo>
                  <a:lnTo>
                    <a:pt x="1069" y="500"/>
                  </a:lnTo>
                  <a:lnTo>
                    <a:pt x="1059" y="508"/>
                  </a:lnTo>
                  <a:lnTo>
                    <a:pt x="1055" y="519"/>
                  </a:lnTo>
                  <a:lnTo>
                    <a:pt x="1053" y="531"/>
                  </a:lnTo>
                  <a:lnTo>
                    <a:pt x="1051" y="541"/>
                  </a:lnTo>
                  <a:lnTo>
                    <a:pt x="1045" y="551"/>
                  </a:lnTo>
                  <a:lnTo>
                    <a:pt x="1032" y="559"/>
                  </a:lnTo>
                  <a:lnTo>
                    <a:pt x="1016" y="569"/>
                  </a:lnTo>
                  <a:lnTo>
                    <a:pt x="996" y="576"/>
                  </a:lnTo>
                  <a:lnTo>
                    <a:pt x="979" y="584"/>
                  </a:lnTo>
                  <a:lnTo>
                    <a:pt x="965" y="588"/>
                  </a:lnTo>
                  <a:lnTo>
                    <a:pt x="951" y="590"/>
                  </a:lnTo>
                  <a:lnTo>
                    <a:pt x="941" y="592"/>
                  </a:lnTo>
                  <a:lnTo>
                    <a:pt x="933" y="596"/>
                  </a:lnTo>
                  <a:lnTo>
                    <a:pt x="929" y="604"/>
                  </a:lnTo>
                  <a:lnTo>
                    <a:pt x="933" y="614"/>
                  </a:lnTo>
                  <a:lnTo>
                    <a:pt x="943" y="628"/>
                  </a:lnTo>
                  <a:lnTo>
                    <a:pt x="955" y="641"/>
                  </a:lnTo>
                  <a:lnTo>
                    <a:pt x="967" y="651"/>
                  </a:lnTo>
                  <a:lnTo>
                    <a:pt x="977" y="665"/>
                  </a:lnTo>
                  <a:lnTo>
                    <a:pt x="981" y="677"/>
                  </a:lnTo>
                  <a:lnTo>
                    <a:pt x="975" y="691"/>
                  </a:lnTo>
                  <a:lnTo>
                    <a:pt x="963" y="699"/>
                  </a:lnTo>
                  <a:lnTo>
                    <a:pt x="943" y="702"/>
                  </a:lnTo>
                  <a:lnTo>
                    <a:pt x="923" y="704"/>
                  </a:lnTo>
                  <a:lnTo>
                    <a:pt x="906" y="706"/>
                  </a:lnTo>
                  <a:lnTo>
                    <a:pt x="892" y="708"/>
                  </a:lnTo>
                  <a:lnTo>
                    <a:pt x="880" y="708"/>
                  </a:lnTo>
                  <a:lnTo>
                    <a:pt x="864" y="708"/>
                  </a:lnTo>
                  <a:lnTo>
                    <a:pt x="847" y="706"/>
                  </a:lnTo>
                  <a:lnTo>
                    <a:pt x="833" y="706"/>
                  </a:lnTo>
                  <a:lnTo>
                    <a:pt x="827" y="706"/>
                  </a:lnTo>
                  <a:lnTo>
                    <a:pt x="825" y="702"/>
                  </a:lnTo>
                  <a:lnTo>
                    <a:pt x="819" y="697"/>
                  </a:lnTo>
                  <a:lnTo>
                    <a:pt x="809" y="687"/>
                  </a:lnTo>
                  <a:lnTo>
                    <a:pt x="799" y="679"/>
                  </a:lnTo>
                  <a:lnTo>
                    <a:pt x="792" y="675"/>
                  </a:lnTo>
                  <a:lnTo>
                    <a:pt x="786" y="679"/>
                  </a:lnTo>
                  <a:lnTo>
                    <a:pt x="780" y="691"/>
                  </a:lnTo>
                  <a:lnTo>
                    <a:pt x="774" y="708"/>
                  </a:lnTo>
                  <a:lnTo>
                    <a:pt x="766" y="732"/>
                  </a:lnTo>
                  <a:lnTo>
                    <a:pt x="756" y="756"/>
                  </a:lnTo>
                  <a:lnTo>
                    <a:pt x="748" y="777"/>
                  </a:lnTo>
                  <a:lnTo>
                    <a:pt x="742" y="795"/>
                  </a:lnTo>
                  <a:lnTo>
                    <a:pt x="733" y="821"/>
                  </a:lnTo>
                  <a:lnTo>
                    <a:pt x="723" y="838"/>
                  </a:lnTo>
                  <a:lnTo>
                    <a:pt x="711" y="850"/>
                  </a:lnTo>
                  <a:lnTo>
                    <a:pt x="699" y="854"/>
                  </a:lnTo>
                  <a:lnTo>
                    <a:pt x="687" y="858"/>
                  </a:lnTo>
                  <a:lnTo>
                    <a:pt x="677" y="862"/>
                  </a:lnTo>
                  <a:lnTo>
                    <a:pt x="671" y="862"/>
                  </a:lnTo>
                  <a:lnTo>
                    <a:pt x="671" y="799"/>
                  </a:lnTo>
                  <a:lnTo>
                    <a:pt x="585" y="722"/>
                  </a:lnTo>
                  <a:lnTo>
                    <a:pt x="595" y="669"/>
                  </a:lnTo>
                  <a:lnTo>
                    <a:pt x="536" y="602"/>
                  </a:lnTo>
                  <a:lnTo>
                    <a:pt x="490" y="527"/>
                  </a:lnTo>
                  <a:lnTo>
                    <a:pt x="335" y="482"/>
                  </a:lnTo>
                  <a:lnTo>
                    <a:pt x="297" y="460"/>
                  </a:lnTo>
                  <a:lnTo>
                    <a:pt x="262" y="393"/>
                  </a:lnTo>
                  <a:lnTo>
                    <a:pt x="223" y="327"/>
                  </a:lnTo>
                  <a:lnTo>
                    <a:pt x="144" y="388"/>
                  </a:lnTo>
                  <a:lnTo>
                    <a:pt x="114" y="382"/>
                  </a:lnTo>
                  <a:lnTo>
                    <a:pt x="112" y="352"/>
                  </a:lnTo>
                  <a:lnTo>
                    <a:pt x="77" y="303"/>
                  </a:lnTo>
                  <a:lnTo>
                    <a:pt x="83" y="220"/>
                  </a:lnTo>
                  <a:lnTo>
                    <a:pt x="42" y="165"/>
                  </a:lnTo>
                  <a:lnTo>
                    <a:pt x="0" y="157"/>
                  </a:lnTo>
                  <a:lnTo>
                    <a:pt x="24" y="102"/>
                  </a:lnTo>
                  <a:lnTo>
                    <a:pt x="67" y="116"/>
                  </a:lnTo>
                  <a:lnTo>
                    <a:pt x="83" y="96"/>
                  </a:lnTo>
                  <a:lnTo>
                    <a:pt x="132" y="118"/>
                  </a:lnTo>
                  <a:lnTo>
                    <a:pt x="124" y="53"/>
                  </a:lnTo>
                  <a:lnTo>
                    <a:pt x="160" y="23"/>
                  </a:lnTo>
                  <a:lnTo>
                    <a:pt x="256" y="0"/>
                  </a:lnTo>
                  <a:lnTo>
                    <a:pt x="280" y="63"/>
                  </a:lnTo>
                  <a:lnTo>
                    <a:pt x="343" y="132"/>
                  </a:lnTo>
                  <a:lnTo>
                    <a:pt x="406" y="110"/>
                  </a:lnTo>
                  <a:lnTo>
                    <a:pt x="453" y="114"/>
                  </a:lnTo>
                  <a:lnTo>
                    <a:pt x="488" y="81"/>
                  </a:lnTo>
                  <a:lnTo>
                    <a:pt x="530" y="134"/>
                  </a:lnTo>
                  <a:lnTo>
                    <a:pt x="650" y="110"/>
                  </a:lnTo>
                  <a:lnTo>
                    <a:pt x="673" y="142"/>
                  </a:lnTo>
                  <a:lnTo>
                    <a:pt x="689" y="191"/>
                  </a:lnTo>
                  <a:lnTo>
                    <a:pt x="742" y="177"/>
                  </a:lnTo>
                  <a:lnTo>
                    <a:pt x="790" y="250"/>
                  </a:lnTo>
                  <a:lnTo>
                    <a:pt x="823" y="248"/>
                  </a:lnTo>
                  <a:lnTo>
                    <a:pt x="813" y="167"/>
                  </a:lnTo>
                  <a:lnTo>
                    <a:pt x="853" y="161"/>
                  </a:lnTo>
                  <a:lnTo>
                    <a:pt x="855" y="167"/>
                  </a:lnTo>
                  <a:lnTo>
                    <a:pt x="858" y="179"/>
                  </a:lnTo>
                  <a:lnTo>
                    <a:pt x="864" y="195"/>
                  </a:lnTo>
                  <a:lnTo>
                    <a:pt x="868" y="212"/>
                  </a:lnTo>
                  <a:lnTo>
                    <a:pt x="872" y="224"/>
                  </a:lnTo>
                  <a:lnTo>
                    <a:pt x="874" y="232"/>
                  </a:lnTo>
                  <a:lnTo>
                    <a:pt x="878" y="234"/>
                  </a:lnTo>
                  <a:lnTo>
                    <a:pt x="886" y="242"/>
                  </a:lnTo>
                  <a:lnTo>
                    <a:pt x="896" y="250"/>
                  </a:lnTo>
                  <a:lnTo>
                    <a:pt x="908" y="258"/>
                  </a:lnTo>
                  <a:lnTo>
                    <a:pt x="916" y="262"/>
                  </a:lnTo>
                  <a:lnTo>
                    <a:pt x="920" y="266"/>
                  </a:lnTo>
                  <a:lnTo>
                    <a:pt x="971" y="319"/>
                  </a:lnTo>
                  <a:lnTo>
                    <a:pt x="994" y="293"/>
                  </a:lnTo>
                  <a:lnTo>
                    <a:pt x="1010" y="238"/>
                  </a:lnTo>
                  <a:lnTo>
                    <a:pt x="1059" y="201"/>
                  </a:lnTo>
                  <a:lnTo>
                    <a:pt x="1126" y="226"/>
                  </a:lnTo>
                  <a:lnTo>
                    <a:pt x="1203" y="252"/>
                  </a:lnTo>
                  <a:lnTo>
                    <a:pt x="1246" y="248"/>
                  </a:lnTo>
                  <a:close/>
                </a:path>
              </a:pathLst>
            </a:custGeom>
            <a:grpFill/>
            <a:ln w="0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</a:ln>
          </p:spPr>
          <p:txBody>
            <a:bodyPr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9" name="Freeform 102"/>
            <p:cNvSpPr/>
            <p:nvPr/>
          </p:nvSpPr>
          <p:spPr bwMode="gray">
            <a:xfrm>
              <a:off x="3738" y="1458"/>
              <a:ext cx="630" cy="431"/>
            </a:xfrm>
            <a:custGeom>
              <a:avLst/>
              <a:gdLst>
                <a:gd name="T0" fmla="*/ 315 w 1260"/>
                <a:gd name="T1" fmla="*/ 87 h 862"/>
                <a:gd name="T2" fmla="*/ 309 w 1260"/>
                <a:gd name="T3" fmla="*/ 91 h 862"/>
                <a:gd name="T4" fmla="*/ 299 w 1260"/>
                <a:gd name="T5" fmla="*/ 98 h 862"/>
                <a:gd name="T6" fmla="*/ 293 w 1260"/>
                <a:gd name="T7" fmla="*/ 101 h 862"/>
                <a:gd name="T8" fmla="*/ 287 w 1260"/>
                <a:gd name="T9" fmla="*/ 98 h 862"/>
                <a:gd name="T10" fmla="*/ 279 w 1260"/>
                <a:gd name="T11" fmla="*/ 94 h 862"/>
                <a:gd name="T12" fmla="*/ 277 w 1260"/>
                <a:gd name="T13" fmla="*/ 106 h 862"/>
                <a:gd name="T14" fmla="*/ 274 w 1260"/>
                <a:gd name="T15" fmla="*/ 119 h 862"/>
                <a:gd name="T16" fmla="*/ 265 w 1260"/>
                <a:gd name="T17" fmla="*/ 127 h 862"/>
                <a:gd name="T18" fmla="*/ 263 w 1260"/>
                <a:gd name="T19" fmla="*/ 136 h 862"/>
                <a:gd name="T20" fmla="*/ 254 w 1260"/>
                <a:gd name="T21" fmla="*/ 143 h 862"/>
                <a:gd name="T22" fmla="*/ 241 w 1260"/>
                <a:gd name="T23" fmla="*/ 147 h 862"/>
                <a:gd name="T24" fmla="*/ 233 w 1260"/>
                <a:gd name="T25" fmla="*/ 149 h 862"/>
                <a:gd name="T26" fmla="*/ 236 w 1260"/>
                <a:gd name="T27" fmla="*/ 157 h 862"/>
                <a:gd name="T28" fmla="*/ 244 w 1260"/>
                <a:gd name="T29" fmla="*/ 167 h 862"/>
                <a:gd name="T30" fmla="*/ 241 w 1260"/>
                <a:gd name="T31" fmla="*/ 175 h 862"/>
                <a:gd name="T32" fmla="*/ 226 w 1260"/>
                <a:gd name="T33" fmla="*/ 177 h 862"/>
                <a:gd name="T34" fmla="*/ 216 w 1260"/>
                <a:gd name="T35" fmla="*/ 177 h 862"/>
                <a:gd name="T36" fmla="*/ 207 w 1260"/>
                <a:gd name="T37" fmla="*/ 177 h 862"/>
                <a:gd name="T38" fmla="*/ 202 w 1260"/>
                <a:gd name="T39" fmla="*/ 172 h 862"/>
                <a:gd name="T40" fmla="*/ 196 w 1260"/>
                <a:gd name="T41" fmla="*/ 170 h 862"/>
                <a:gd name="T42" fmla="*/ 191 w 1260"/>
                <a:gd name="T43" fmla="*/ 183 h 862"/>
                <a:gd name="T44" fmla="*/ 185 w 1260"/>
                <a:gd name="T45" fmla="*/ 199 h 862"/>
                <a:gd name="T46" fmla="*/ 178 w 1260"/>
                <a:gd name="T47" fmla="*/ 213 h 862"/>
                <a:gd name="T48" fmla="*/ 169 w 1260"/>
                <a:gd name="T49" fmla="*/ 216 h 862"/>
                <a:gd name="T50" fmla="*/ 147 w 1260"/>
                <a:gd name="T51" fmla="*/ 181 h 862"/>
                <a:gd name="T52" fmla="*/ 122 w 1260"/>
                <a:gd name="T53" fmla="*/ 132 h 862"/>
                <a:gd name="T54" fmla="*/ 66 w 1260"/>
                <a:gd name="T55" fmla="*/ 99 h 862"/>
                <a:gd name="T56" fmla="*/ 28 w 1260"/>
                <a:gd name="T57" fmla="*/ 96 h 862"/>
                <a:gd name="T58" fmla="*/ 21 w 1260"/>
                <a:gd name="T59" fmla="*/ 55 h 862"/>
                <a:gd name="T60" fmla="*/ 6 w 1260"/>
                <a:gd name="T61" fmla="*/ 26 h 862"/>
                <a:gd name="T62" fmla="*/ 33 w 1260"/>
                <a:gd name="T63" fmla="*/ 29 h 862"/>
                <a:gd name="T64" fmla="*/ 64 w 1260"/>
                <a:gd name="T65" fmla="*/ 0 h 862"/>
                <a:gd name="T66" fmla="*/ 101 w 1260"/>
                <a:gd name="T67" fmla="*/ 27 h 862"/>
                <a:gd name="T68" fmla="*/ 133 w 1260"/>
                <a:gd name="T69" fmla="*/ 34 h 862"/>
                <a:gd name="T70" fmla="*/ 172 w 1260"/>
                <a:gd name="T71" fmla="*/ 48 h 862"/>
                <a:gd name="T72" fmla="*/ 206 w 1260"/>
                <a:gd name="T73" fmla="*/ 62 h 862"/>
                <a:gd name="T74" fmla="*/ 214 w 1260"/>
                <a:gd name="T75" fmla="*/ 42 h 862"/>
                <a:gd name="T76" fmla="*/ 217 w 1260"/>
                <a:gd name="T77" fmla="*/ 53 h 862"/>
                <a:gd name="T78" fmla="*/ 219 w 1260"/>
                <a:gd name="T79" fmla="*/ 58 h 862"/>
                <a:gd name="T80" fmla="*/ 227 w 1260"/>
                <a:gd name="T81" fmla="*/ 65 h 862"/>
                <a:gd name="T82" fmla="*/ 243 w 1260"/>
                <a:gd name="T83" fmla="*/ 80 h 862"/>
                <a:gd name="T84" fmla="*/ 265 w 1260"/>
                <a:gd name="T85" fmla="*/ 51 h 862"/>
                <a:gd name="T86" fmla="*/ 312 w 1260"/>
                <a:gd name="T87" fmla="*/ 62 h 862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1260"/>
                <a:gd name="T133" fmla="*/ 0 h 862"/>
                <a:gd name="T134" fmla="*/ 1260 w 1260"/>
                <a:gd name="T135" fmla="*/ 862 h 862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1260" h="862">
                  <a:moveTo>
                    <a:pt x="1246" y="248"/>
                  </a:moveTo>
                  <a:lnTo>
                    <a:pt x="1260" y="267"/>
                  </a:lnTo>
                  <a:lnTo>
                    <a:pt x="1258" y="348"/>
                  </a:lnTo>
                  <a:lnTo>
                    <a:pt x="1254" y="350"/>
                  </a:lnTo>
                  <a:lnTo>
                    <a:pt x="1246" y="356"/>
                  </a:lnTo>
                  <a:lnTo>
                    <a:pt x="1233" y="364"/>
                  </a:lnTo>
                  <a:lnTo>
                    <a:pt x="1219" y="374"/>
                  </a:lnTo>
                  <a:lnTo>
                    <a:pt x="1205" y="382"/>
                  </a:lnTo>
                  <a:lnTo>
                    <a:pt x="1195" y="390"/>
                  </a:lnTo>
                  <a:lnTo>
                    <a:pt x="1187" y="395"/>
                  </a:lnTo>
                  <a:lnTo>
                    <a:pt x="1179" y="399"/>
                  </a:lnTo>
                  <a:lnTo>
                    <a:pt x="1170" y="401"/>
                  </a:lnTo>
                  <a:lnTo>
                    <a:pt x="1160" y="401"/>
                  </a:lnTo>
                  <a:lnTo>
                    <a:pt x="1154" y="395"/>
                  </a:lnTo>
                  <a:lnTo>
                    <a:pt x="1146" y="390"/>
                  </a:lnTo>
                  <a:lnTo>
                    <a:pt x="1136" y="380"/>
                  </a:lnTo>
                  <a:lnTo>
                    <a:pt x="1124" y="376"/>
                  </a:lnTo>
                  <a:lnTo>
                    <a:pt x="1114" y="376"/>
                  </a:lnTo>
                  <a:lnTo>
                    <a:pt x="1110" y="384"/>
                  </a:lnTo>
                  <a:lnTo>
                    <a:pt x="1107" y="401"/>
                  </a:lnTo>
                  <a:lnTo>
                    <a:pt x="1105" y="423"/>
                  </a:lnTo>
                  <a:lnTo>
                    <a:pt x="1103" y="443"/>
                  </a:lnTo>
                  <a:lnTo>
                    <a:pt x="1101" y="460"/>
                  </a:lnTo>
                  <a:lnTo>
                    <a:pt x="1095" y="476"/>
                  </a:lnTo>
                  <a:lnTo>
                    <a:pt x="1085" y="490"/>
                  </a:lnTo>
                  <a:lnTo>
                    <a:pt x="1069" y="500"/>
                  </a:lnTo>
                  <a:lnTo>
                    <a:pt x="1059" y="508"/>
                  </a:lnTo>
                  <a:lnTo>
                    <a:pt x="1055" y="519"/>
                  </a:lnTo>
                  <a:lnTo>
                    <a:pt x="1053" y="531"/>
                  </a:lnTo>
                  <a:lnTo>
                    <a:pt x="1051" y="541"/>
                  </a:lnTo>
                  <a:lnTo>
                    <a:pt x="1045" y="551"/>
                  </a:lnTo>
                  <a:lnTo>
                    <a:pt x="1032" y="559"/>
                  </a:lnTo>
                  <a:lnTo>
                    <a:pt x="1016" y="569"/>
                  </a:lnTo>
                  <a:lnTo>
                    <a:pt x="996" y="576"/>
                  </a:lnTo>
                  <a:lnTo>
                    <a:pt x="979" y="584"/>
                  </a:lnTo>
                  <a:lnTo>
                    <a:pt x="965" y="588"/>
                  </a:lnTo>
                  <a:lnTo>
                    <a:pt x="951" y="590"/>
                  </a:lnTo>
                  <a:lnTo>
                    <a:pt x="941" y="592"/>
                  </a:lnTo>
                  <a:lnTo>
                    <a:pt x="933" y="596"/>
                  </a:lnTo>
                  <a:lnTo>
                    <a:pt x="929" y="604"/>
                  </a:lnTo>
                  <a:lnTo>
                    <a:pt x="933" y="614"/>
                  </a:lnTo>
                  <a:lnTo>
                    <a:pt x="943" y="628"/>
                  </a:lnTo>
                  <a:lnTo>
                    <a:pt x="955" y="641"/>
                  </a:lnTo>
                  <a:lnTo>
                    <a:pt x="967" y="651"/>
                  </a:lnTo>
                  <a:lnTo>
                    <a:pt x="977" y="665"/>
                  </a:lnTo>
                  <a:lnTo>
                    <a:pt x="981" y="677"/>
                  </a:lnTo>
                  <a:lnTo>
                    <a:pt x="975" y="691"/>
                  </a:lnTo>
                  <a:lnTo>
                    <a:pt x="963" y="699"/>
                  </a:lnTo>
                  <a:lnTo>
                    <a:pt x="943" y="702"/>
                  </a:lnTo>
                  <a:lnTo>
                    <a:pt x="923" y="704"/>
                  </a:lnTo>
                  <a:lnTo>
                    <a:pt x="906" y="706"/>
                  </a:lnTo>
                  <a:lnTo>
                    <a:pt x="892" y="708"/>
                  </a:lnTo>
                  <a:lnTo>
                    <a:pt x="880" y="708"/>
                  </a:lnTo>
                  <a:lnTo>
                    <a:pt x="864" y="708"/>
                  </a:lnTo>
                  <a:lnTo>
                    <a:pt x="847" y="706"/>
                  </a:lnTo>
                  <a:lnTo>
                    <a:pt x="833" y="706"/>
                  </a:lnTo>
                  <a:lnTo>
                    <a:pt x="827" y="706"/>
                  </a:lnTo>
                  <a:lnTo>
                    <a:pt x="825" y="702"/>
                  </a:lnTo>
                  <a:lnTo>
                    <a:pt x="819" y="697"/>
                  </a:lnTo>
                  <a:lnTo>
                    <a:pt x="809" y="687"/>
                  </a:lnTo>
                  <a:lnTo>
                    <a:pt x="799" y="679"/>
                  </a:lnTo>
                  <a:lnTo>
                    <a:pt x="792" y="675"/>
                  </a:lnTo>
                  <a:lnTo>
                    <a:pt x="786" y="679"/>
                  </a:lnTo>
                  <a:lnTo>
                    <a:pt x="780" y="691"/>
                  </a:lnTo>
                  <a:lnTo>
                    <a:pt x="774" y="708"/>
                  </a:lnTo>
                  <a:lnTo>
                    <a:pt x="766" y="732"/>
                  </a:lnTo>
                  <a:lnTo>
                    <a:pt x="756" y="756"/>
                  </a:lnTo>
                  <a:lnTo>
                    <a:pt x="748" y="777"/>
                  </a:lnTo>
                  <a:lnTo>
                    <a:pt x="742" y="795"/>
                  </a:lnTo>
                  <a:lnTo>
                    <a:pt x="733" y="821"/>
                  </a:lnTo>
                  <a:lnTo>
                    <a:pt x="723" y="838"/>
                  </a:lnTo>
                  <a:lnTo>
                    <a:pt x="711" y="850"/>
                  </a:lnTo>
                  <a:lnTo>
                    <a:pt x="699" y="854"/>
                  </a:lnTo>
                  <a:lnTo>
                    <a:pt x="687" y="858"/>
                  </a:lnTo>
                  <a:lnTo>
                    <a:pt x="677" y="862"/>
                  </a:lnTo>
                  <a:lnTo>
                    <a:pt x="671" y="862"/>
                  </a:lnTo>
                  <a:lnTo>
                    <a:pt x="671" y="799"/>
                  </a:lnTo>
                  <a:lnTo>
                    <a:pt x="585" y="722"/>
                  </a:lnTo>
                  <a:lnTo>
                    <a:pt x="595" y="669"/>
                  </a:lnTo>
                  <a:lnTo>
                    <a:pt x="536" y="602"/>
                  </a:lnTo>
                  <a:lnTo>
                    <a:pt x="490" y="527"/>
                  </a:lnTo>
                  <a:lnTo>
                    <a:pt x="335" y="482"/>
                  </a:lnTo>
                  <a:lnTo>
                    <a:pt x="297" y="460"/>
                  </a:lnTo>
                  <a:lnTo>
                    <a:pt x="262" y="393"/>
                  </a:lnTo>
                  <a:lnTo>
                    <a:pt x="223" y="327"/>
                  </a:lnTo>
                  <a:lnTo>
                    <a:pt x="144" y="388"/>
                  </a:lnTo>
                  <a:lnTo>
                    <a:pt x="114" y="382"/>
                  </a:lnTo>
                  <a:lnTo>
                    <a:pt x="112" y="352"/>
                  </a:lnTo>
                  <a:lnTo>
                    <a:pt x="77" y="303"/>
                  </a:lnTo>
                  <a:lnTo>
                    <a:pt x="83" y="220"/>
                  </a:lnTo>
                  <a:lnTo>
                    <a:pt x="42" y="165"/>
                  </a:lnTo>
                  <a:lnTo>
                    <a:pt x="0" y="157"/>
                  </a:lnTo>
                  <a:lnTo>
                    <a:pt x="24" y="102"/>
                  </a:lnTo>
                  <a:lnTo>
                    <a:pt x="67" y="116"/>
                  </a:lnTo>
                  <a:lnTo>
                    <a:pt x="83" y="96"/>
                  </a:lnTo>
                  <a:lnTo>
                    <a:pt x="132" y="118"/>
                  </a:lnTo>
                  <a:lnTo>
                    <a:pt x="124" y="53"/>
                  </a:lnTo>
                  <a:lnTo>
                    <a:pt x="160" y="23"/>
                  </a:lnTo>
                  <a:lnTo>
                    <a:pt x="256" y="0"/>
                  </a:lnTo>
                  <a:lnTo>
                    <a:pt x="280" y="63"/>
                  </a:lnTo>
                  <a:lnTo>
                    <a:pt x="343" y="132"/>
                  </a:lnTo>
                  <a:lnTo>
                    <a:pt x="406" y="110"/>
                  </a:lnTo>
                  <a:lnTo>
                    <a:pt x="453" y="114"/>
                  </a:lnTo>
                  <a:lnTo>
                    <a:pt x="488" y="81"/>
                  </a:lnTo>
                  <a:lnTo>
                    <a:pt x="530" y="134"/>
                  </a:lnTo>
                  <a:lnTo>
                    <a:pt x="650" y="110"/>
                  </a:lnTo>
                  <a:lnTo>
                    <a:pt x="673" y="142"/>
                  </a:lnTo>
                  <a:lnTo>
                    <a:pt x="689" y="191"/>
                  </a:lnTo>
                  <a:lnTo>
                    <a:pt x="742" y="177"/>
                  </a:lnTo>
                  <a:lnTo>
                    <a:pt x="790" y="250"/>
                  </a:lnTo>
                  <a:lnTo>
                    <a:pt x="823" y="248"/>
                  </a:lnTo>
                  <a:lnTo>
                    <a:pt x="813" y="167"/>
                  </a:lnTo>
                  <a:lnTo>
                    <a:pt x="853" y="161"/>
                  </a:lnTo>
                  <a:lnTo>
                    <a:pt x="855" y="167"/>
                  </a:lnTo>
                  <a:lnTo>
                    <a:pt x="858" y="179"/>
                  </a:lnTo>
                  <a:lnTo>
                    <a:pt x="864" y="195"/>
                  </a:lnTo>
                  <a:lnTo>
                    <a:pt x="868" y="212"/>
                  </a:lnTo>
                  <a:lnTo>
                    <a:pt x="872" y="224"/>
                  </a:lnTo>
                  <a:lnTo>
                    <a:pt x="874" y="232"/>
                  </a:lnTo>
                  <a:lnTo>
                    <a:pt x="878" y="234"/>
                  </a:lnTo>
                  <a:lnTo>
                    <a:pt x="886" y="242"/>
                  </a:lnTo>
                  <a:lnTo>
                    <a:pt x="896" y="250"/>
                  </a:lnTo>
                  <a:lnTo>
                    <a:pt x="908" y="258"/>
                  </a:lnTo>
                  <a:lnTo>
                    <a:pt x="916" y="262"/>
                  </a:lnTo>
                  <a:lnTo>
                    <a:pt x="920" y="266"/>
                  </a:lnTo>
                  <a:lnTo>
                    <a:pt x="971" y="319"/>
                  </a:lnTo>
                  <a:lnTo>
                    <a:pt x="994" y="293"/>
                  </a:lnTo>
                  <a:lnTo>
                    <a:pt x="1010" y="238"/>
                  </a:lnTo>
                  <a:lnTo>
                    <a:pt x="1059" y="201"/>
                  </a:lnTo>
                  <a:lnTo>
                    <a:pt x="1126" y="226"/>
                  </a:lnTo>
                  <a:lnTo>
                    <a:pt x="1203" y="252"/>
                  </a:lnTo>
                  <a:lnTo>
                    <a:pt x="1246" y="248"/>
                  </a:lnTo>
                </a:path>
              </a:pathLst>
            </a:custGeom>
            <a:grpFill/>
            <a:ln w="6350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</a:ln>
          </p:spPr>
          <p:txBody>
            <a:bodyPr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40" name="Freeform 103"/>
            <p:cNvSpPr/>
            <p:nvPr/>
          </p:nvSpPr>
          <p:spPr bwMode="gray">
            <a:xfrm>
              <a:off x="3599" y="839"/>
              <a:ext cx="861" cy="778"/>
            </a:xfrm>
            <a:custGeom>
              <a:avLst/>
              <a:gdLst>
                <a:gd name="T0" fmla="*/ 419 w 1722"/>
                <a:gd name="T1" fmla="*/ 147 h 1557"/>
                <a:gd name="T2" fmla="*/ 423 w 1722"/>
                <a:gd name="T3" fmla="*/ 159 h 1557"/>
                <a:gd name="T4" fmla="*/ 428 w 1722"/>
                <a:gd name="T5" fmla="*/ 173 h 1557"/>
                <a:gd name="T6" fmla="*/ 419 w 1722"/>
                <a:gd name="T7" fmla="*/ 185 h 1557"/>
                <a:gd name="T8" fmla="*/ 421 w 1722"/>
                <a:gd name="T9" fmla="*/ 196 h 1557"/>
                <a:gd name="T10" fmla="*/ 431 w 1722"/>
                <a:gd name="T11" fmla="*/ 209 h 1557"/>
                <a:gd name="T12" fmla="*/ 429 w 1722"/>
                <a:gd name="T13" fmla="*/ 233 h 1557"/>
                <a:gd name="T14" fmla="*/ 425 w 1722"/>
                <a:gd name="T15" fmla="*/ 256 h 1557"/>
                <a:gd name="T16" fmla="*/ 417 w 1722"/>
                <a:gd name="T17" fmla="*/ 278 h 1557"/>
                <a:gd name="T18" fmla="*/ 418 w 1722"/>
                <a:gd name="T19" fmla="*/ 290 h 1557"/>
                <a:gd name="T20" fmla="*/ 404 w 1722"/>
                <a:gd name="T21" fmla="*/ 293 h 1557"/>
                <a:gd name="T22" fmla="*/ 383 w 1722"/>
                <a:gd name="T23" fmla="*/ 292 h 1557"/>
                <a:gd name="T24" fmla="*/ 374 w 1722"/>
                <a:gd name="T25" fmla="*/ 295 h 1557"/>
                <a:gd name="T26" fmla="*/ 367 w 1722"/>
                <a:gd name="T27" fmla="*/ 309 h 1557"/>
                <a:gd name="T28" fmla="*/ 358 w 1722"/>
                <a:gd name="T29" fmla="*/ 318 h 1557"/>
                <a:gd name="T30" fmla="*/ 368 w 1722"/>
                <a:gd name="T31" fmla="*/ 333 h 1557"/>
                <a:gd name="T32" fmla="*/ 375 w 1722"/>
                <a:gd name="T33" fmla="*/ 350 h 1557"/>
                <a:gd name="T34" fmla="*/ 380 w 1722"/>
                <a:gd name="T35" fmla="*/ 367 h 1557"/>
                <a:gd name="T36" fmla="*/ 334 w 1722"/>
                <a:gd name="T37" fmla="*/ 359 h 1557"/>
                <a:gd name="T38" fmla="*/ 299 w 1722"/>
                <a:gd name="T39" fmla="*/ 376 h 1557"/>
                <a:gd name="T40" fmla="*/ 275 w 1722"/>
                <a:gd name="T41" fmla="*/ 371 h 1557"/>
                <a:gd name="T42" fmla="*/ 237 w 1722"/>
                <a:gd name="T43" fmla="*/ 345 h 1557"/>
                <a:gd name="T44" fmla="*/ 183 w 1722"/>
                <a:gd name="T45" fmla="*/ 338 h 1557"/>
                <a:gd name="T46" fmla="*/ 134 w 1722"/>
                <a:gd name="T47" fmla="*/ 309 h 1557"/>
                <a:gd name="T48" fmla="*/ 93 w 1722"/>
                <a:gd name="T49" fmla="*/ 288 h 1557"/>
                <a:gd name="T50" fmla="*/ 118 w 1722"/>
                <a:gd name="T51" fmla="*/ 211 h 1557"/>
                <a:gd name="T52" fmla="*/ 133 w 1722"/>
                <a:gd name="T53" fmla="*/ 147 h 1557"/>
                <a:gd name="T54" fmla="*/ 106 w 1722"/>
                <a:gd name="T55" fmla="*/ 89 h 1557"/>
                <a:gd name="T56" fmla="*/ 45 w 1722"/>
                <a:gd name="T57" fmla="*/ 63 h 1557"/>
                <a:gd name="T58" fmla="*/ 12 w 1722"/>
                <a:gd name="T59" fmla="*/ 35 h 1557"/>
                <a:gd name="T60" fmla="*/ 9 w 1722"/>
                <a:gd name="T61" fmla="*/ 18 h 1557"/>
                <a:gd name="T62" fmla="*/ 25 w 1722"/>
                <a:gd name="T63" fmla="*/ 11 h 1557"/>
                <a:gd name="T64" fmla="*/ 45 w 1722"/>
                <a:gd name="T65" fmla="*/ 4 h 1557"/>
                <a:gd name="T66" fmla="*/ 61 w 1722"/>
                <a:gd name="T67" fmla="*/ 1 h 1557"/>
                <a:gd name="T68" fmla="*/ 82 w 1722"/>
                <a:gd name="T69" fmla="*/ 11 h 1557"/>
                <a:gd name="T70" fmla="*/ 94 w 1722"/>
                <a:gd name="T71" fmla="*/ 8 h 1557"/>
                <a:gd name="T72" fmla="*/ 104 w 1722"/>
                <a:gd name="T73" fmla="*/ 6 h 1557"/>
                <a:gd name="T74" fmla="*/ 127 w 1722"/>
                <a:gd name="T75" fmla="*/ 24 h 1557"/>
                <a:gd name="T76" fmla="*/ 146 w 1722"/>
                <a:gd name="T77" fmla="*/ 46 h 1557"/>
                <a:gd name="T78" fmla="*/ 160 w 1722"/>
                <a:gd name="T79" fmla="*/ 69 h 1557"/>
                <a:gd name="T80" fmla="*/ 175 w 1722"/>
                <a:gd name="T81" fmla="*/ 92 h 1557"/>
                <a:gd name="T82" fmla="*/ 184 w 1722"/>
                <a:gd name="T83" fmla="*/ 101 h 1557"/>
                <a:gd name="T84" fmla="*/ 194 w 1722"/>
                <a:gd name="T85" fmla="*/ 123 h 1557"/>
                <a:gd name="T86" fmla="*/ 206 w 1722"/>
                <a:gd name="T87" fmla="*/ 138 h 1557"/>
                <a:gd name="T88" fmla="*/ 225 w 1722"/>
                <a:gd name="T89" fmla="*/ 141 h 1557"/>
                <a:gd name="T90" fmla="*/ 245 w 1722"/>
                <a:gd name="T91" fmla="*/ 137 h 1557"/>
                <a:gd name="T92" fmla="*/ 267 w 1722"/>
                <a:gd name="T93" fmla="*/ 143 h 1557"/>
                <a:gd name="T94" fmla="*/ 281 w 1722"/>
                <a:gd name="T95" fmla="*/ 152 h 1557"/>
                <a:gd name="T96" fmla="*/ 293 w 1722"/>
                <a:gd name="T97" fmla="*/ 154 h 1557"/>
                <a:gd name="T98" fmla="*/ 298 w 1722"/>
                <a:gd name="T99" fmla="*/ 154 h 1557"/>
                <a:gd name="T100" fmla="*/ 300 w 1722"/>
                <a:gd name="T101" fmla="*/ 160 h 1557"/>
                <a:gd name="T102" fmla="*/ 308 w 1722"/>
                <a:gd name="T103" fmla="*/ 175 h 1557"/>
                <a:gd name="T104" fmla="*/ 317 w 1722"/>
                <a:gd name="T105" fmla="*/ 191 h 1557"/>
                <a:gd name="T106" fmla="*/ 329 w 1722"/>
                <a:gd name="T107" fmla="*/ 197 h 1557"/>
                <a:gd name="T108" fmla="*/ 350 w 1722"/>
                <a:gd name="T109" fmla="*/ 191 h 1557"/>
                <a:gd name="T110" fmla="*/ 368 w 1722"/>
                <a:gd name="T111" fmla="*/ 175 h 1557"/>
                <a:gd name="T112" fmla="*/ 382 w 1722"/>
                <a:gd name="T113" fmla="*/ 160 h 1557"/>
                <a:gd name="T114" fmla="*/ 396 w 1722"/>
                <a:gd name="T115" fmla="*/ 148 h 1557"/>
                <a:gd name="T116" fmla="*/ 414 w 1722"/>
                <a:gd name="T117" fmla="*/ 140 h 1557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1722"/>
                <a:gd name="T178" fmla="*/ 0 h 1557"/>
                <a:gd name="T179" fmla="*/ 1722 w 1722"/>
                <a:gd name="T180" fmla="*/ 1557 h 1557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1722" h="1557">
                  <a:moveTo>
                    <a:pt x="1673" y="557"/>
                  </a:moveTo>
                  <a:lnTo>
                    <a:pt x="1673" y="561"/>
                  </a:lnTo>
                  <a:lnTo>
                    <a:pt x="1673" y="575"/>
                  </a:lnTo>
                  <a:lnTo>
                    <a:pt x="1675" y="590"/>
                  </a:lnTo>
                  <a:lnTo>
                    <a:pt x="1675" y="606"/>
                  </a:lnTo>
                  <a:lnTo>
                    <a:pt x="1675" y="618"/>
                  </a:lnTo>
                  <a:lnTo>
                    <a:pt x="1681" y="628"/>
                  </a:lnTo>
                  <a:lnTo>
                    <a:pt x="1691" y="639"/>
                  </a:lnTo>
                  <a:lnTo>
                    <a:pt x="1702" y="649"/>
                  </a:lnTo>
                  <a:lnTo>
                    <a:pt x="1712" y="661"/>
                  </a:lnTo>
                  <a:lnTo>
                    <a:pt x="1714" y="673"/>
                  </a:lnTo>
                  <a:lnTo>
                    <a:pt x="1710" y="693"/>
                  </a:lnTo>
                  <a:lnTo>
                    <a:pt x="1698" y="712"/>
                  </a:lnTo>
                  <a:lnTo>
                    <a:pt x="1687" y="728"/>
                  </a:lnTo>
                  <a:lnTo>
                    <a:pt x="1681" y="736"/>
                  </a:lnTo>
                  <a:lnTo>
                    <a:pt x="1673" y="742"/>
                  </a:lnTo>
                  <a:lnTo>
                    <a:pt x="1669" y="752"/>
                  </a:lnTo>
                  <a:lnTo>
                    <a:pt x="1667" y="762"/>
                  </a:lnTo>
                  <a:lnTo>
                    <a:pt x="1673" y="773"/>
                  </a:lnTo>
                  <a:lnTo>
                    <a:pt x="1683" y="787"/>
                  </a:lnTo>
                  <a:lnTo>
                    <a:pt x="1697" y="799"/>
                  </a:lnTo>
                  <a:lnTo>
                    <a:pt x="1708" y="811"/>
                  </a:lnTo>
                  <a:lnTo>
                    <a:pt x="1718" y="823"/>
                  </a:lnTo>
                  <a:lnTo>
                    <a:pt x="1722" y="836"/>
                  </a:lnTo>
                  <a:lnTo>
                    <a:pt x="1720" y="852"/>
                  </a:lnTo>
                  <a:lnTo>
                    <a:pt x="1720" y="876"/>
                  </a:lnTo>
                  <a:lnTo>
                    <a:pt x="1718" y="905"/>
                  </a:lnTo>
                  <a:lnTo>
                    <a:pt x="1716" y="935"/>
                  </a:lnTo>
                  <a:lnTo>
                    <a:pt x="1714" y="964"/>
                  </a:lnTo>
                  <a:lnTo>
                    <a:pt x="1712" y="988"/>
                  </a:lnTo>
                  <a:lnTo>
                    <a:pt x="1708" y="1002"/>
                  </a:lnTo>
                  <a:lnTo>
                    <a:pt x="1697" y="1025"/>
                  </a:lnTo>
                  <a:lnTo>
                    <a:pt x="1687" y="1051"/>
                  </a:lnTo>
                  <a:lnTo>
                    <a:pt x="1675" y="1074"/>
                  </a:lnTo>
                  <a:lnTo>
                    <a:pt x="1667" y="1096"/>
                  </a:lnTo>
                  <a:lnTo>
                    <a:pt x="1667" y="1114"/>
                  </a:lnTo>
                  <a:lnTo>
                    <a:pt x="1667" y="1130"/>
                  </a:lnTo>
                  <a:lnTo>
                    <a:pt x="1669" y="1139"/>
                  </a:lnTo>
                  <a:lnTo>
                    <a:pt x="1671" y="1151"/>
                  </a:lnTo>
                  <a:lnTo>
                    <a:pt x="1671" y="1163"/>
                  </a:lnTo>
                  <a:lnTo>
                    <a:pt x="1667" y="1171"/>
                  </a:lnTo>
                  <a:lnTo>
                    <a:pt x="1655" y="1175"/>
                  </a:lnTo>
                  <a:lnTo>
                    <a:pt x="1639" y="1175"/>
                  </a:lnTo>
                  <a:lnTo>
                    <a:pt x="1614" y="1175"/>
                  </a:lnTo>
                  <a:lnTo>
                    <a:pt x="1586" y="1175"/>
                  </a:lnTo>
                  <a:lnTo>
                    <a:pt x="1561" y="1173"/>
                  </a:lnTo>
                  <a:lnTo>
                    <a:pt x="1539" y="1171"/>
                  </a:lnTo>
                  <a:lnTo>
                    <a:pt x="1529" y="1169"/>
                  </a:lnTo>
                  <a:lnTo>
                    <a:pt x="1521" y="1169"/>
                  </a:lnTo>
                  <a:lnTo>
                    <a:pt x="1511" y="1171"/>
                  </a:lnTo>
                  <a:lnTo>
                    <a:pt x="1502" y="1177"/>
                  </a:lnTo>
                  <a:lnTo>
                    <a:pt x="1496" y="1183"/>
                  </a:lnTo>
                  <a:lnTo>
                    <a:pt x="1492" y="1193"/>
                  </a:lnTo>
                  <a:lnTo>
                    <a:pt x="1486" y="1206"/>
                  </a:lnTo>
                  <a:lnTo>
                    <a:pt x="1478" y="1222"/>
                  </a:lnTo>
                  <a:lnTo>
                    <a:pt x="1468" y="1238"/>
                  </a:lnTo>
                  <a:lnTo>
                    <a:pt x="1458" y="1246"/>
                  </a:lnTo>
                  <a:lnTo>
                    <a:pt x="1445" y="1254"/>
                  </a:lnTo>
                  <a:lnTo>
                    <a:pt x="1435" y="1261"/>
                  </a:lnTo>
                  <a:lnTo>
                    <a:pt x="1429" y="1273"/>
                  </a:lnTo>
                  <a:lnTo>
                    <a:pt x="1433" y="1285"/>
                  </a:lnTo>
                  <a:lnTo>
                    <a:pt x="1443" y="1297"/>
                  </a:lnTo>
                  <a:lnTo>
                    <a:pt x="1456" y="1313"/>
                  </a:lnTo>
                  <a:lnTo>
                    <a:pt x="1470" y="1332"/>
                  </a:lnTo>
                  <a:lnTo>
                    <a:pt x="1480" y="1350"/>
                  </a:lnTo>
                  <a:lnTo>
                    <a:pt x="1486" y="1364"/>
                  </a:lnTo>
                  <a:lnTo>
                    <a:pt x="1492" y="1381"/>
                  </a:lnTo>
                  <a:lnTo>
                    <a:pt x="1498" y="1401"/>
                  </a:lnTo>
                  <a:lnTo>
                    <a:pt x="1504" y="1423"/>
                  </a:lnTo>
                  <a:lnTo>
                    <a:pt x="1510" y="1441"/>
                  </a:lnTo>
                  <a:lnTo>
                    <a:pt x="1513" y="1454"/>
                  </a:lnTo>
                  <a:lnTo>
                    <a:pt x="1517" y="1470"/>
                  </a:lnTo>
                  <a:lnTo>
                    <a:pt x="1521" y="1482"/>
                  </a:lnTo>
                  <a:lnTo>
                    <a:pt x="1523" y="1486"/>
                  </a:lnTo>
                  <a:lnTo>
                    <a:pt x="1480" y="1490"/>
                  </a:lnTo>
                  <a:lnTo>
                    <a:pt x="1336" y="1439"/>
                  </a:lnTo>
                  <a:lnTo>
                    <a:pt x="1287" y="1476"/>
                  </a:lnTo>
                  <a:lnTo>
                    <a:pt x="1271" y="1531"/>
                  </a:lnTo>
                  <a:lnTo>
                    <a:pt x="1248" y="1557"/>
                  </a:lnTo>
                  <a:lnTo>
                    <a:pt x="1195" y="1504"/>
                  </a:lnTo>
                  <a:lnTo>
                    <a:pt x="1151" y="1472"/>
                  </a:lnTo>
                  <a:lnTo>
                    <a:pt x="1130" y="1399"/>
                  </a:lnTo>
                  <a:lnTo>
                    <a:pt x="1090" y="1405"/>
                  </a:lnTo>
                  <a:lnTo>
                    <a:pt x="1100" y="1486"/>
                  </a:lnTo>
                  <a:lnTo>
                    <a:pt x="1067" y="1488"/>
                  </a:lnTo>
                  <a:lnTo>
                    <a:pt x="1019" y="1415"/>
                  </a:lnTo>
                  <a:lnTo>
                    <a:pt x="966" y="1429"/>
                  </a:lnTo>
                  <a:lnTo>
                    <a:pt x="950" y="1380"/>
                  </a:lnTo>
                  <a:lnTo>
                    <a:pt x="927" y="1348"/>
                  </a:lnTo>
                  <a:lnTo>
                    <a:pt x="807" y="1372"/>
                  </a:lnTo>
                  <a:lnTo>
                    <a:pt x="765" y="1322"/>
                  </a:lnTo>
                  <a:lnTo>
                    <a:pt x="730" y="1352"/>
                  </a:lnTo>
                  <a:lnTo>
                    <a:pt x="683" y="1348"/>
                  </a:lnTo>
                  <a:lnTo>
                    <a:pt x="620" y="1370"/>
                  </a:lnTo>
                  <a:lnTo>
                    <a:pt x="557" y="1301"/>
                  </a:lnTo>
                  <a:lnTo>
                    <a:pt x="533" y="1238"/>
                  </a:lnTo>
                  <a:lnTo>
                    <a:pt x="437" y="1261"/>
                  </a:lnTo>
                  <a:lnTo>
                    <a:pt x="401" y="1291"/>
                  </a:lnTo>
                  <a:lnTo>
                    <a:pt x="413" y="1208"/>
                  </a:lnTo>
                  <a:lnTo>
                    <a:pt x="372" y="1153"/>
                  </a:lnTo>
                  <a:lnTo>
                    <a:pt x="317" y="1094"/>
                  </a:lnTo>
                  <a:lnTo>
                    <a:pt x="332" y="1047"/>
                  </a:lnTo>
                  <a:lnTo>
                    <a:pt x="415" y="956"/>
                  </a:lnTo>
                  <a:lnTo>
                    <a:pt x="472" y="844"/>
                  </a:lnTo>
                  <a:lnTo>
                    <a:pt x="521" y="791"/>
                  </a:lnTo>
                  <a:lnTo>
                    <a:pt x="529" y="722"/>
                  </a:lnTo>
                  <a:lnTo>
                    <a:pt x="563" y="708"/>
                  </a:lnTo>
                  <a:lnTo>
                    <a:pt x="531" y="590"/>
                  </a:lnTo>
                  <a:lnTo>
                    <a:pt x="561" y="480"/>
                  </a:lnTo>
                  <a:lnTo>
                    <a:pt x="580" y="376"/>
                  </a:lnTo>
                  <a:lnTo>
                    <a:pt x="468" y="297"/>
                  </a:lnTo>
                  <a:lnTo>
                    <a:pt x="421" y="358"/>
                  </a:lnTo>
                  <a:lnTo>
                    <a:pt x="313" y="393"/>
                  </a:lnTo>
                  <a:lnTo>
                    <a:pt x="210" y="393"/>
                  </a:lnTo>
                  <a:lnTo>
                    <a:pt x="183" y="321"/>
                  </a:lnTo>
                  <a:lnTo>
                    <a:pt x="179" y="254"/>
                  </a:lnTo>
                  <a:lnTo>
                    <a:pt x="112" y="226"/>
                  </a:lnTo>
                  <a:lnTo>
                    <a:pt x="88" y="273"/>
                  </a:lnTo>
                  <a:lnTo>
                    <a:pt x="0" y="222"/>
                  </a:lnTo>
                  <a:lnTo>
                    <a:pt x="45" y="140"/>
                  </a:lnTo>
                  <a:lnTo>
                    <a:pt x="6" y="90"/>
                  </a:lnTo>
                  <a:lnTo>
                    <a:pt x="10" y="88"/>
                  </a:lnTo>
                  <a:lnTo>
                    <a:pt x="19" y="83"/>
                  </a:lnTo>
                  <a:lnTo>
                    <a:pt x="33" y="75"/>
                  </a:lnTo>
                  <a:lnTo>
                    <a:pt x="51" y="65"/>
                  </a:lnTo>
                  <a:lnTo>
                    <a:pt x="69" y="57"/>
                  </a:lnTo>
                  <a:lnTo>
                    <a:pt x="84" y="49"/>
                  </a:lnTo>
                  <a:lnTo>
                    <a:pt x="98" y="45"/>
                  </a:lnTo>
                  <a:lnTo>
                    <a:pt x="112" y="41"/>
                  </a:lnTo>
                  <a:lnTo>
                    <a:pt x="134" y="35"/>
                  </a:lnTo>
                  <a:lnTo>
                    <a:pt x="155" y="25"/>
                  </a:lnTo>
                  <a:lnTo>
                    <a:pt x="179" y="18"/>
                  </a:lnTo>
                  <a:lnTo>
                    <a:pt x="197" y="8"/>
                  </a:lnTo>
                  <a:lnTo>
                    <a:pt x="208" y="4"/>
                  </a:lnTo>
                  <a:lnTo>
                    <a:pt x="224" y="0"/>
                  </a:lnTo>
                  <a:lnTo>
                    <a:pt x="244" y="4"/>
                  </a:lnTo>
                  <a:lnTo>
                    <a:pt x="267" y="14"/>
                  </a:lnTo>
                  <a:lnTo>
                    <a:pt x="293" y="25"/>
                  </a:lnTo>
                  <a:lnTo>
                    <a:pt x="313" y="39"/>
                  </a:lnTo>
                  <a:lnTo>
                    <a:pt x="328" y="47"/>
                  </a:lnTo>
                  <a:lnTo>
                    <a:pt x="344" y="51"/>
                  </a:lnTo>
                  <a:lnTo>
                    <a:pt x="358" y="49"/>
                  </a:lnTo>
                  <a:lnTo>
                    <a:pt x="366" y="43"/>
                  </a:lnTo>
                  <a:lnTo>
                    <a:pt x="374" y="35"/>
                  </a:lnTo>
                  <a:lnTo>
                    <a:pt x="380" y="27"/>
                  </a:lnTo>
                  <a:lnTo>
                    <a:pt x="387" y="21"/>
                  </a:lnTo>
                  <a:lnTo>
                    <a:pt x="397" y="21"/>
                  </a:lnTo>
                  <a:lnTo>
                    <a:pt x="413" y="25"/>
                  </a:lnTo>
                  <a:lnTo>
                    <a:pt x="447" y="39"/>
                  </a:lnTo>
                  <a:lnTo>
                    <a:pt x="472" y="53"/>
                  </a:lnTo>
                  <a:lnTo>
                    <a:pt x="492" y="73"/>
                  </a:lnTo>
                  <a:lnTo>
                    <a:pt x="510" y="96"/>
                  </a:lnTo>
                  <a:lnTo>
                    <a:pt x="531" y="118"/>
                  </a:lnTo>
                  <a:lnTo>
                    <a:pt x="551" y="142"/>
                  </a:lnTo>
                  <a:lnTo>
                    <a:pt x="567" y="163"/>
                  </a:lnTo>
                  <a:lnTo>
                    <a:pt x="582" y="187"/>
                  </a:lnTo>
                  <a:lnTo>
                    <a:pt x="598" y="212"/>
                  </a:lnTo>
                  <a:lnTo>
                    <a:pt x="610" y="232"/>
                  </a:lnTo>
                  <a:lnTo>
                    <a:pt x="622" y="256"/>
                  </a:lnTo>
                  <a:lnTo>
                    <a:pt x="637" y="279"/>
                  </a:lnTo>
                  <a:lnTo>
                    <a:pt x="655" y="303"/>
                  </a:lnTo>
                  <a:lnTo>
                    <a:pt x="673" y="325"/>
                  </a:lnTo>
                  <a:lnTo>
                    <a:pt x="689" y="348"/>
                  </a:lnTo>
                  <a:lnTo>
                    <a:pt x="698" y="368"/>
                  </a:lnTo>
                  <a:lnTo>
                    <a:pt x="704" y="378"/>
                  </a:lnTo>
                  <a:lnTo>
                    <a:pt x="714" y="386"/>
                  </a:lnTo>
                  <a:lnTo>
                    <a:pt x="726" y="393"/>
                  </a:lnTo>
                  <a:lnTo>
                    <a:pt x="736" y="405"/>
                  </a:lnTo>
                  <a:lnTo>
                    <a:pt x="742" y="417"/>
                  </a:lnTo>
                  <a:lnTo>
                    <a:pt x="750" y="445"/>
                  </a:lnTo>
                  <a:lnTo>
                    <a:pt x="761" y="470"/>
                  </a:lnTo>
                  <a:lnTo>
                    <a:pt x="773" y="492"/>
                  </a:lnTo>
                  <a:lnTo>
                    <a:pt x="783" y="508"/>
                  </a:lnTo>
                  <a:lnTo>
                    <a:pt x="795" y="527"/>
                  </a:lnTo>
                  <a:lnTo>
                    <a:pt x="809" y="543"/>
                  </a:lnTo>
                  <a:lnTo>
                    <a:pt x="824" y="555"/>
                  </a:lnTo>
                  <a:lnTo>
                    <a:pt x="840" y="561"/>
                  </a:lnTo>
                  <a:lnTo>
                    <a:pt x="862" y="567"/>
                  </a:lnTo>
                  <a:lnTo>
                    <a:pt x="882" y="569"/>
                  </a:lnTo>
                  <a:lnTo>
                    <a:pt x="901" y="565"/>
                  </a:lnTo>
                  <a:lnTo>
                    <a:pt x="919" y="559"/>
                  </a:lnTo>
                  <a:lnTo>
                    <a:pt x="941" y="553"/>
                  </a:lnTo>
                  <a:lnTo>
                    <a:pt x="960" y="549"/>
                  </a:lnTo>
                  <a:lnTo>
                    <a:pt x="982" y="551"/>
                  </a:lnTo>
                  <a:lnTo>
                    <a:pt x="1004" y="559"/>
                  </a:lnTo>
                  <a:lnTo>
                    <a:pt x="1029" y="563"/>
                  </a:lnTo>
                  <a:lnTo>
                    <a:pt x="1051" y="569"/>
                  </a:lnTo>
                  <a:lnTo>
                    <a:pt x="1065" y="575"/>
                  </a:lnTo>
                  <a:lnTo>
                    <a:pt x="1073" y="580"/>
                  </a:lnTo>
                  <a:lnTo>
                    <a:pt x="1086" y="588"/>
                  </a:lnTo>
                  <a:lnTo>
                    <a:pt x="1104" y="598"/>
                  </a:lnTo>
                  <a:lnTo>
                    <a:pt x="1122" y="608"/>
                  </a:lnTo>
                  <a:lnTo>
                    <a:pt x="1139" y="616"/>
                  </a:lnTo>
                  <a:lnTo>
                    <a:pt x="1155" y="620"/>
                  </a:lnTo>
                  <a:lnTo>
                    <a:pt x="1167" y="620"/>
                  </a:lnTo>
                  <a:lnTo>
                    <a:pt x="1171" y="618"/>
                  </a:lnTo>
                  <a:lnTo>
                    <a:pt x="1177" y="614"/>
                  </a:lnTo>
                  <a:lnTo>
                    <a:pt x="1181" y="614"/>
                  </a:lnTo>
                  <a:lnTo>
                    <a:pt x="1185" y="614"/>
                  </a:lnTo>
                  <a:lnTo>
                    <a:pt x="1189" y="616"/>
                  </a:lnTo>
                  <a:lnTo>
                    <a:pt x="1191" y="618"/>
                  </a:lnTo>
                  <a:lnTo>
                    <a:pt x="1193" y="624"/>
                  </a:lnTo>
                  <a:lnTo>
                    <a:pt x="1195" y="632"/>
                  </a:lnTo>
                  <a:lnTo>
                    <a:pt x="1197" y="641"/>
                  </a:lnTo>
                  <a:lnTo>
                    <a:pt x="1202" y="659"/>
                  </a:lnTo>
                  <a:lnTo>
                    <a:pt x="1212" y="675"/>
                  </a:lnTo>
                  <a:lnTo>
                    <a:pt x="1224" y="687"/>
                  </a:lnTo>
                  <a:lnTo>
                    <a:pt x="1232" y="701"/>
                  </a:lnTo>
                  <a:lnTo>
                    <a:pt x="1238" y="714"/>
                  </a:lnTo>
                  <a:lnTo>
                    <a:pt x="1244" y="734"/>
                  </a:lnTo>
                  <a:lnTo>
                    <a:pt x="1254" y="754"/>
                  </a:lnTo>
                  <a:lnTo>
                    <a:pt x="1265" y="767"/>
                  </a:lnTo>
                  <a:lnTo>
                    <a:pt x="1277" y="775"/>
                  </a:lnTo>
                  <a:lnTo>
                    <a:pt x="1289" y="779"/>
                  </a:lnTo>
                  <a:lnTo>
                    <a:pt x="1299" y="785"/>
                  </a:lnTo>
                  <a:lnTo>
                    <a:pt x="1313" y="789"/>
                  </a:lnTo>
                  <a:lnTo>
                    <a:pt x="1328" y="785"/>
                  </a:lnTo>
                  <a:lnTo>
                    <a:pt x="1348" y="777"/>
                  </a:lnTo>
                  <a:lnTo>
                    <a:pt x="1374" y="773"/>
                  </a:lnTo>
                  <a:lnTo>
                    <a:pt x="1399" y="767"/>
                  </a:lnTo>
                  <a:lnTo>
                    <a:pt x="1423" y="760"/>
                  </a:lnTo>
                  <a:lnTo>
                    <a:pt x="1447" y="742"/>
                  </a:lnTo>
                  <a:lnTo>
                    <a:pt x="1462" y="722"/>
                  </a:lnTo>
                  <a:lnTo>
                    <a:pt x="1472" y="701"/>
                  </a:lnTo>
                  <a:lnTo>
                    <a:pt x="1480" y="689"/>
                  </a:lnTo>
                  <a:lnTo>
                    <a:pt x="1494" y="675"/>
                  </a:lnTo>
                  <a:lnTo>
                    <a:pt x="1510" y="659"/>
                  </a:lnTo>
                  <a:lnTo>
                    <a:pt x="1527" y="643"/>
                  </a:lnTo>
                  <a:lnTo>
                    <a:pt x="1543" y="628"/>
                  </a:lnTo>
                  <a:lnTo>
                    <a:pt x="1557" y="616"/>
                  </a:lnTo>
                  <a:lnTo>
                    <a:pt x="1572" y="604"/>
                  </a:lnTo>
                  <a:lnTo>
                    <a:pt x="1584" y="594"/>
                  </a:lnTo>
                  <a:lnTo>
                    <a:pt x="1598" y="586"/>
                  </a:lnTo>
                  <a:lnTo>
                    <a:pt x="1614" y="577"/>
                  </a:lnTo>
                  <a:lnTo>
                    <a:pt x="1634" y="567"/>
                  </a:lnTo>
                  <a:lnTo>
                    <a:pt x="1653" y="561"/>
                  </a:lnTo>
                  <a:lnTo>
                    <a:pt x="1667" y="557"/>
                  </a:lnTo>
                  <a:lnTo>
                    <a:pt x="1673" y="557"/>
                  </a:lnTo>
                  <a:close/>
                </a:path>
              </a:pathLst>
            </a:custGeom>
            <a:grpFill/>
            <a:ln w="0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</a:ln>
          </p:spPr>
          <p:txBody>
            <a:bodyPr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41" name="Freeform 104"/>
            <p:cNvSpPr/>
            <p:nvPr/>
          </p:nvSpPr>
          <p:spPr bwMode="gray">
            <a:xfrm>
              <a:off x="3599" y="839"/>
              <a:ext cx="861" cy="778"/>
            </a:xfrm>
            <a:custGeom>
              <a:avLst/>
              <a:gdLst>
                <a:gd name="T0" fmla="*/ 419 w 1722"/>
                <a:gd name="T1" fmla="*/ 147 h 1557"/>
                <a:gd name="T2" fmla="*/ 423 w 1722"/>
                <a:gd name="T3" fmla="*/ 159 h 1557"/>
                <a:gd name="T4" fmla="*/ 428 w 1722"/>
                <a:gd name="T5" fmla="*/ 173 h 1557"/>
                <a:gd name="T6" fmla="*/ 419 w 1722"/>
                <a:gd name="T7" fmla="*/ 185 h 1557"/>
                <a:gd name="T8" fmla="*/ 421 w 1722"/>
                <a:gd name="T9" fmla="*/ 196 h 1557"/>
                <a:gd name="T10" fmla="*/ 431 w 1722"/>
                <a:gd name="T11" fmla="*/ 209 h 1557"/>
                <a:gd name="T12" fmla="*/ 429 w 1722"/>
                <a:gd name="T13" fmla="*/ 233 h 1557"/>
                <a:gd name="T14" fmla="*/ 425 w 1722"/>
                <a:gd name="T15" fmla="*/ 256 h 1557"/>
                <a:gd name="T16" fmla="*/ 417 w 1722"/>
                <a:gd name="T17" fmla="*/ 278 h 1557"/>
                <a:gd name="T18" fmla="*/ 418 w 1722"/>
                <a:gd name="T19" fmla="*/ 290 h 1557"/>
                <a:gd name="T20" fmla="*/ 404 w 1722"/>
                <a:gd name="T21" fmla="*/ 293 h 1557"/>
                <a:gd name="T22" fmla="*/ 383 w 1722"/>
                <a:gd name="T23" fmla="*/ 292 h 1557"/>
                <a:gd name="T24" fmla="*/ 374 w 1722"/>
                <a:gd name="T25" fmla="*/ 295 h 1557"/>
                <a:gd name="T26" fmla="*/ 367 w 1722"/>
                <a:gd name="T27" fmla="*/ 309 h 1557"/>
                <a:gd name="T28" fmla="*/ 358 w 1722"/>
                <a:gd name="T29" fmla="*/ 318 h 1557"/>
                <a:gd name="T30" fmla="*/ 368 w 1722"/>
                <a:gd name="T31" fmla="*/ 333 h 1557"/>
                <a:gd name="T32" fmla="*/ 375 w 1722"/>
                <a:gd name="T33" fmla="*/ 350 h 1557"/>
                <a:gd name="T34" fmla="*/ 380 w 1722"/>
                <a:gd name="T35" fmla="*/ 367 h 1557"/>
                <a:gd name="T36" fmla="*/ 334 w 1722"/>
                <a:gd name="T37" fmla="*/ 359 h 1557"/>
                <a:gd name="T38" fmla="*/ 299 w 1722"/>
                <a:gd name="T39" fmla="*/ 376 h 1557"/>
                <a:gd name="T40" fmla="*/ 275 w 1722"/>
                <a:gd name="T41" fmla="*/ 371 h 1557"/>
                <a:gd name="T42" fmla="*/ 237 w 1722"/>
                <a:gd name="T43" fmla="*/ 345 h 1557"/>
                <a:gd name="T44" fmla="*/ 183 w 1722"/>
                <a:gd name="T45" fmla="*/ 338 h 1557"/>
                <a:gd name="T46" fmla="*/ 134 w 1722"/>
                <a:gd name="T47" fmla="*/ 309 h 1557"/>
                <a:gd name="T48" fmla="*/ 93 w 1722"/>
                <a:gd name="T49" fmla="*/ 288 h 1557"/>
                <a:gd name="T50" fmla="*/ 118 w 1722"/>
                <a:gd name="T51" fmla="*/ 211 h 1557"/>
                <a:gd name="T52" fmla="*/ 133 w 1722"/>
                <a:gd name="T53" fmla="*/ 147 h 1557"/>
                <a:gd name="T54" fmla="*/ 106 w 1722"/>
                <a:gd name="T55" fmla="*/ 89 h 1557"/>
                <a:gd name="T56" fmla="*/ 45 w 1722"/>
                <a:gd name="T57" fmla="*/ 63 h 1557"/>
                <a:gd name="T58" fmla="*/ 12 w 1722"/>
                <a:gd name="T59" fmla="*/ 35 h 1557"/>
                <a:gd name="T60" fmla="*/ 9 w 1722"/>
                <a:gd name="T61" fmla="*/ 18 h 1557"/>
                <a:gd name="T62" fmla="*/ 25 w 1722"/>
                <a:gd name="T63" fmla="*/ 11 h 1557"/>
                <a:gd name="T64" fmla="*/ 45 w 1722"/>
                <a:gd name="T65" fmla="*/ 4 h 1557"/>
                <a:gd name="T66" fmla="*/ 61 w 1722"/>
                <a:gd name="T67" fmla="*/ 1 h 1557"/>
                <a:gd name="T68" fmla="*/ 82 w 1722"/>
                <a:gd name="T69" fmla="*/ 11 h 1557"/>
                <a:gd name="T70" fmla="*/ 94 w 1722"/>
                <a:gd name="T71" fmla="*/ 8 h 1557"/>
                <a:gd name="T72" fmla="*/ 104 w 1722"/>
                <a:gd name="T73" fmla="*/ 6 h 1557"/>
                <a:gd name="T74" fmla="*/ 127 w 1722"/>
                <a:gd name="T75" fmla="*/ 24 h 1557"/>
                <a:gd name="T76" fmla="*/ 146 w 1722"/>
                <a:gd name="T77" fmla="*/ 46 h 1557"/>
                <a:gd name="T78" fmla="*/ 160 w 1722"/>
                <a:gd name="T79" fmla="*/ 69 h 1557"/>
                <a:gd name="T80" fmla="*/ 175 w 1722"/>
                <a:gd name="T81" fmla="*/ 92 h 1557"/>
                <a:gd name="T82" fmla="*/ 184 w 1722"/>
                <a:gd name="T83" fmla="*/ 101 h 1557"/>
                <a:gd name="T84" fmla="*/ 194 w 1722"/>
                <a:gd name="T85" fmla="*/ 123 h 1557"/>
                <a:gd name="T86" fmla="*/ 206 w 1722"/>
                <a:gd name="T87" fmla="*/ 138 h 1557"/>
                <a:gd name="T88" fmla="*/ 225 w 1722"/>
                <a:gd name="T89" fmla="*/ 141 h 1557"/>
                <a:gd name="T90" fmla="*/ 245 w 1722"/>
                <a:gd name="T91" fmla="*/ 137 h 1557"/>
                <a:gd name="T92" fmla="*/ 267 w 1722"/>
                <a:gd name="T93" fmla="*/ 143 h 1557"/>
                <a:gd name="T94" fmla="*/ 281 w 1722"/>
                <a:gd name="T95" fmla="*/ 152 h 1557"/>
                <a:gd name="T96" fmla="*/ 293 w 1722"/>
                <a:gd name="T97" fmla="*/ 154 h 1557"/>
                <a:gd name="T98" fmla="*/ 298 w 1722"/>
                <a:gd name="T99" fmla="*/ 154 h 1557"/>
                <a:gd name="T100" fmla="*/ 300 w 1722"/>
                <a:gd name="T101" fmla="*/ 160 h 1557"/>
                <a:gd name="T102" fmla="*/ 308 w 1722"/>
                <a:gd name="T103" fmla="*/ 175 h 1557"/>
                <a:gd name="T104" fmla="*/ 317 w 1722"/>
                <a:gd name="T105" fmla="*/ 191 h 1557"/>
                <a:gd name="T106" fmla="*/ 329 w 1722"/>
                <a:gd name="T107" fmla="*/ 197 h 1557"/>
                <a:gd name="T108" fmla="*/ 350 w 1722"/>
                <a:gd name="T109" fmla="*/ 191 h 1557"/>
                <a:gd name="T110" fmla="*/ 368 w 1722"/>
                <a:gd name="T111" fmla="*/ 175 h 1557"/>
                <a:gd name="T112" fmla="*/ 382 w 1722"/>
                <a:gd name="T113" fmla="*/ 160 h 1557"/>
                <a:gd name="T114" fmla="*/ 396 w 1722"/>
                <a:gd name="T115" fmla="*/ 148 h 1557"/>
                <a:gd name="T116" fmla="*/ 414 w 1722"/>
                <a:gd name="T117" fmla="*/ 140 h 1557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1722"/>
                <a:gd name="T178" fmla="*/ 0 h 1557"/>
                <a:gd name="T179" fmla="*/ 1722 w 1722"/>
                <a:gd name="T180" fmla="*/ 1557 h 1557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1722" h="1557">
                  <a:moveTo>
                    <a:pt x="1673" y="557"/>
                  </a:moveTo>
                  <a:lnTo>
                    <a:pt x="1673" y="561"/>
                  </a:lnTo>
                  <a:lnTo>
                    <a:pt x="1673" y="575"/>
                  </a:lnTo>
                  <a:lnTo>
                    <a:pt x="1675" y="590"/>
                  </a:lnTo>
                  <a:lnTo>
                    <a:pt x="1675" y="606"/>
                  </a:lnTo>
                  <a:lnTo>
                    <a:pt x="1675" y="618"/>
                  </a:lnTo>
                  <a:lnTo>
                    <a:pt x="1681" y="628"/>
                  </a:lnTo>
                  <a:lnTo>
                    <a:pt x="1691" y="639"/>
                  </a:lnTo>
                  <a:lnTo>
                    <a:pt x="1702" y="649"/>
                  </a:lnTo>
                  <a:lnTo>
                    <a:pt x="1712" y="661"/>
                  </a:lnTo>
                  <a:lnTo>
                    <a:pt x="1714" y="673"/>
                  </a:lnTo>
                  <a:lnTo>
                    <a:pt x="1710" y="693"/>
                  </a:lnTo>
                  <a:lnTo>
                    <a:pt x="1698" y="712"/>
                  </a:lnTo>
                  <a:lnTo>
                    <a:pt x="1687" y="728"/>
                  </a:lnTo>
                  <a:lnTo>
                    <a:pt x="1681" y="736"/>
                  </a:lnTo>
                  <a:lnTo>
                    <a:pt x="1673" y="742"/>
                  </a:lnTo>
                  <a:lnTo>
                    <a:pt x="1669" y="752"/>
                  </a:lnTo>
                  <a:lnTo>
                    <a:pt x="1667" y="762"/>
                  </a:lnTo>
                  <a:lnTo>
                    <a:pt x="1673" y="773"/>
                  </a:lnTo>
                  <a:lnTo>
                    <a:pt x="1683" y="787"/>
                  </a:lnTo>
                  <a:lnTo>
                    <a:pt x="1697" y="799"/>
                  </a:lnTo>
                  <a:lnTo>
                    <a:pt x="1708" y="811"/>
                  </a:lnTo>
                  <a:lnTo>
                    <a:pt x="1718" y="823"/>
                  </a:lnTo>
                  <a:lnTo>
                    <a:pt x="1722" y="836"/>
                  </a:lnTo>
                  <a:lnTo>
                    <a:pt x="1720" y="852"/>
                  </a:lnTo>
                  <a:lnTo>
                    <a:pt x="1720" y="876"/>
                  </a:lnTo>
                  <a:lnTo>
                    <a:pt x="1718" y="905"/>
                  </a:lnTo>
                  <a:lnTo>
                    <a:pt x="1716" y="935"/>
                  </a:lnTo>
                  <a:lnTo>
                    <a:pt x="1714" y="964"/>
                  </a:lnTo>
                  <a:lnTo>
                    <a:pt x="1712" y="988"/>
                  </a:lnTo>
                  <a:lnTo>
                    <a:pt x="1708" y="1002"/>
                  </a:lnTo>
                  <a:lnTo>
                    <a:pt x="1697" y="1025"/>
                  </a:lnTo>
                  <a:lnTo>
                    <a:pt x="1687" y="1051"/>
                  </a:lnTo>
                  <a:lnTo>
                    <a:pt x="1675" y="1074"/>
                  </a:lnTo>
                  <a:lnTo>
                    <a:pt x="1667" y="1096"/>
                  </a:lnTo>
                  <a:lnTo>
                    <a:pt x="1667" y="1114"/>
                  </a:lnTo>
                  <a:lnTo>
                    <a:pt x="1667" y="1130"/>
                  </a:lnTo>
                  <a:lnTo>
                    <a:pt x="1669" y="1139"/>
                  </a:lnTo>
                  <a:lnTo>
                    <a:pt x="1671" y="1151"/>
                  </a:lnTo>
                  <a:lnTo>
                    <a:pt x="1671" y="1163"/>
                  </a:lnTo>
                  <a:lnTo>
                    <a:pt x="1667" y="1171"/>
                  </a:lnTo>
                  <a:lnTo>
                    <a:pt x="1655" y="1175"/>
                  </a:lnTo>
                  <a:lnTo>
                    <a:pt x="1639" y="1175"/>
                  </a:lnTo>
                  <a:lnTo>
                    <a:pt x="1614" y="1175"/>
                  </a:lnTo>
                  <a:lnTo>
                    <a:pt x="1586" y="1175"/>
                  </a:lnTo>
                  <a:lnTo>
                    <a:pt x="1561" y="1173"/>
                  </a:lnTo>
                  <a:lnTo>
                    <a:pt x="1539" y="1171"/>
                  </a:lnTo>
                  <a:lnTo>
                    <a:pt x="1529" y="1169"/>
                  </a:lnTo>
                  <a:lnTo>
                    <a:pt x="1521" y="1169"/>
                  </a:lnTo>
                  <a:lnTo>
                    <a:pt x="1511" y="1171"/>
                  </a:lnTo>
                  <a:lnTo>
                    <a:pt x="1502" y="1177"/>
                  </a:lnTo>
                  <a:lnTo>
                    <a:pt x="1496" y="1183"/>
                  </a:lnTo>
                  <a:lnTo>
                    <a:pt x="1492" y="1193"/>
                  </a:lnTo>
                  <a:lnTo>
                    <a:pt x="1486" y="1206"/>
                  </a:lnTo>
                  <a:lnTo>
                    <a:pt x="1478" y="1222"/>
                  </a:lnTo>
                  <a:lnTo>
                    <a:pt x="1468" y="1238"/>
                  </a:lnTo>
                  <a:lnTo>
                    <a:pt x="1458" y="1246"/>
                  </a:lnTo>
                  <a:lnTo>
                    <a:pt x="1445" y="1254"/>
                  </a:lnTo>
                  <a:lnTo>
                    <a:pt x="1435" y="1261"/>
                  </a:lnTo>
                  <a:lnTo>
                    <a:pt x="1429" y="1273"/>
                  </a:lnTo>
                  <a:lnTo>
                    <a:pt x="1433" y="1285"/>
                  </a:lnTo>
                  <a:lnTo>
                    <a:pt x="1443" y="1297"/>
                  </a:lnTo>
                  <a:lnTo>
                    <a:pt x="1456" y="1313"/>
                  </a:lnTo>
                  <a:lnTo>
                    <a:pt x="1470" y="1332"/>
                  </a:lnTo>
                  <a:lnTo>
                    <a:pt x="1480" y="1350"/>
                  </a:lnTo>
                  <a:lnTo>
                    <a:pt x="1486" y="1364"/>
                  </a:lnTo>
                  <a:lnTo>
                    <a:pt x="1492" y="1381"/>
                  </a:lnTo>
                  <a:lnTo>
                    <a:pt x="1498" y="1401"/>
                  </a:lnTo>
                  <a:lnTo>
                    <a:pt x="1504" y="1423"/>
                  </a:lnTo>
                  <a:lnTo>
                    <a:pt x="1510" y="1441"/>
                  </a:lnTo>
                  <a:lnTo>
                    <a:pt x="1513" y="1454"/>
                  </a:lnTo>
                  <a:lnTo>
                    <a:pt x="1517" y="1470"/>
                  </a:lnTo>
                  <a:lnTo>
                    <a:pt x="1521" y="1482"/>
                  </a:lnTo>
                  <a:lnTo>
                    <a:pt x="1523" y="1486"/>
                  </a:lnTo>
                  <a:lnTo>
                    <a:pt x="1480" y="1490"/>
                  </a:lnTo>
                  <a:lnTo>
                    <a:pt x="1336" y="1439"/>
                  </a:lnTo>
                  <a:lnTo>
                    <a:pt x="1287" y="1476"/>
                  </a:lnTo>
                  <a:lnTo>
                    <a:pt x="1271" y="1531"/>
                  </a:lnTo>
                  <a:lnTo>
                    <a:pt x="1248" y="1557"/>
                  </a:lnTo>
                  <a:lnTo>
                    <a:pt x="1195" y="1504"/>
                  </a:lnTo>
                  <a:lnTo>
                    <a:pt x="1151" y="1472"/>
                  </a:lnTo>
                  <a:lnTo>
                    <a:pt x="1130" y="1399"/>
                  </a:lnTo>
                  <a:lnTo>
                    <a:pt x="1090" y="1405"/>
                  </a:lnTo>
                  <a:lnTo>
                    <a:pt x="1100" y="1486"/>
                  </a:lnTo>
                  <a:lnTo>
                    <a:pt x="1067" y="1488"/>
                  </a:lnTo>
                  <a:lnTo>
                    <a:pt x="1019" y="1415"/>
                  </a:lnTo>
                  <a:lnTo>
                    <a:pt x="966" y="1429"/>
                  </a:lnTo>
                  <a:lnTo>
                    <a:pt x="950" y="1380"/>
                  </a:lnTo>
                  <a:lnTo>
                    <a:pt x="927" y="1348"/>
                  </a:lnTo>
                  <a:lnTo>
                    <a:pt x="807" y="1372"/>
                  </a:lnTo>
                  <a:lnTo>
                    <a:pt x="765" y="1322"/>
                  </a:lnTo>
                  <a:lnTo>
                    <a:pt x="730" y="1352"/>
                  </a:lnTo>
                  <a:lnTo>
                    <a:pt x="683" y="1348"/>
                  </a:lnTo>
                  <a:lnTo>
                    <a:pt x="620" y="1370"/>
                  </a:lnTo>
                  <a:lnTo>
                    <a:pt x="557" y="1301"/>
                  </a:lnTo>
                  <a:lnTo>
                    <a:pt x="533" y="1238"/>
                  </a:lnTo>
                  <a:lnTo>
                    <a:pt x="437" y="1261"/>
                  </a:lnTo>
                  <a:lnTo>
                    <a:pt x="401" y="1291"/>
                  </a:lnTo>
                  <a:lnTo>
                    <a:pt x="413" y="1208"/>
                  </a:lnTo>
                  <a:lnTo>
                    <a:pt x="372" y="1153"/>
                  </a:lnTo>
                  <a:lnTo>
                    <a:pt x="317" y="1094"/>
                  </a:lnTo>
                  <a:lnTo>
                    <a:pt x="332" y="1047"/>
                  </a:lnTo>
                  <a:lnTo>
                    <a:pt x="415" y="956"/>
                  </a:lnTo>
                  <a:lnTo>
                    <a:pt x="472" y="844"/>
                  </a:lnTo>
                  <a:lnTo>
                    <a:pt x="521" y="791"/>
                  </a:lnTo>
                  <a:lnTo>
                    <a:pt x="529" y="722"/>
                  </a:lnTo>
                  <a:lnTo>
                    <a:pt x="563" y="708"/>
                  </a:lnTo>
                  <a:lnTo>
                    <a:pt x="531" y="590"/>
                  </a:lnTo>
                  <a:lnTo>
                    <a:pt x="561" y="480"/>
                  </a:lnTo>
                  <a:lnTo>
                    <a:pt x="580" y="376"/>
                  </a:lnTo>
                  <a:lnTo>
                    <a:pt x="468" y="297"/>
                  </a:lnTo>
                  <a:lnTo>
                    <a:pt x="421" y="358"/>
                  </a:lnTo>
                  <a:lnTo>
                    <a:pt x="313" y="393"/>
                  </a:lnTo>
                  <a:lnTo>
                    <a:pt x="210" y="393"/>
                  </a:lnTo>
                  <a:lnTo>
                    <a:pt x="183" y="321"/>
                  </a:lnTo>
                  <a:lnTo>
                    <a:pt x="179" y="254"/>
                  </a:lnTo>
                  <a:lnTo>
                    <a:pt x="112" y="226"/>
                  </a:lnTo>
                  <a:lnTo>
                    <a:pt x="88" y="273"/>
                  </a:lnTo>
                  <a:lnTo>
                    <a:pt x="0" y="222"/>
                  </a:lnTo>
                  <a:lnTo>
                    <a:pt x="45" y="140"/>
                  </a:lnTo>
                  <a:lnTo>
                    <a:pt x="6" y="90"/>
                  </a:lnTo>
                  <a:lnTo>
                    <a:pt x="10" y="88"/>
                  </a:lnTo>
                  <a:lnTo>
                    <a:pt x="19" y="83"/>
                  </a:lnTo>
                  <a:lnTo>
                    <a:pt x="33" y="75"/>
                  </a:lnTo>
                  <a:lnTo>
                    <a:pt x="51" y="65"/>
                  </a:lnTo>
                  <a:lnTo>
                    <a:pt x="69" y="57"/>
                  </a:lnTo>
                  <a:lnTo>
                    <a:pt x="84" y="49"/>
                  </a:lnTo>
                  <a:lnTo>
                    <a:pt x="98" y="45"/>
                  </a:lnTo>
                  <a:lnTo>
                    <a:pt x="112" y="41"/>
                  </a:lnTo>
                  <a:lnTo>
                    <a:pt x="134" y="35"/>
                  </a:lnTo>
                  <a:lnTo>
                    <a:pt x="155" y="25"/>
                  </a:lnTo>
                  <a:lnTo>
                    <a:pt x="179" y="18"/>
                  </a:lnTo>
                  <a:lnTo>
                    <a:pt x="197" y="8"/>
                  </a:lnTo>
                  <a:lnTo>
                    <a:pt x="208" y="4"/>
                  </a:lnTo>
                  <a:lnTo>
                    <a:pt x="224" y="0"/>
                  </a:lnTo>
                  <a:lnTo>
                    <a:pt x="244" y="4"/>
                  </a:lnTo>
                  <a:lnTo>
                    <a:pt x="267" y="14"/>
                  </a:lnTo>
                  <a:lnTo>
                    <a:pt x="293" y="25"/>
                  </a:lnTo>
                  <a:lnTo>
                    <a:pt x="313" y="39"/>
                  </a:lnTo>
                  <a:lnTo>
                    <a:pt x="328" y="47"/>
                  </a:lnTo>
                  <a:lnTo>
                    <a:pt x="344" y="51"/>
                  </a:lnTo>
                  <a:lnTo>
                    <a:pt x="358" y="49"/>
                  </a:lnTo>
                  <a:lnTo>
                    <a:pt x="366" y="43"/>
                  </a:lnTo>
                  <a:lnTo>
                    <a:pt x="374" y="35"/>
                  </a:lnTo>
                  <a:lnTo>
                    <a:pt x="380" y="27"/>
                  </a:lnTo>
                  <a:lnTo>
                    <a:pt x="387" y="21"/>
                  </a:lnTo>
                  <a:lnTo>
                    <a:pt x="397" y="21"/>
                  </a:lnTo>
                  <a:lnTo>
                    <a:pt x="413" y="25"/>
                  </a:lnTo>
                  <a:lnTo>
                    <a:pt x="447" y="39"/>
                  </a:lnTo>
                  <a:lnTo>
                    <a:pt x="472" y="53"/>
                  </a:lnTo>
                  <a:lnTo>
                    <a:pt x="492" y="73"/>
                  </a:lnTo>
                  <a:lnTo>
                    <a:pt x="510" y="96"/>
                  </a:lnTo>
                  <a:lnTo>
                    <a:pt x="531" y="118"/>
                  </a:lnTo>
                  <a:lnTo>
                    <a:pt x="551" y="142"/>
                  </a:lnTo>
                  <a:lnTo>
                    <a:pt x="567" y="163"/>
                  </a:lnTo>
                  <a:lnTo>
                    <a:pt x="582" y="187"/>
                  </a:lnTo>
                  <a:lnTo>
                    <a:pt x="598" y="212"/>
                  </a:lnTo>
                  <a:lnTo>
                    <a:pt x="610" y="232"/>
                  </a:lnTo>
                  <a:lnTo>
                    <a:pt x="622" y="256"/>
                  </a:lnTo>
                  <a:lnTo>
                    <a:pt x="637" y="279"/>
                  </a:lnTo>
                  <a:lnTo>
                    <a:pt x="655" y="303"/>
                  </a:lnTo>
                  <a:lnTo>
                    <a:pt x="673" y="325"/>
                  </a:lnTo>
                  <a:lnTo>
                    <a:pt x="689" y="348"/>
                  </a:lnTo>
                  <a:lnTo>
                    <a:pt x="698" y="368"/>
                  </a:lnTo>
                  <a:lnTo>
                    <a:pt x="704" y="378"/>
                  </a:lnTo>
                  <a:lnTo>
                    <a:pt x="714" y="386"/>
                  </a:lnTo>
                  <a:lnTo>
                    <a:pt x="726" y="393"/>
                  </a:lnTo>
                  <a:lnTo>
                    <a:pt x="736" y="405"/>
                  </a:lnTo>
                  <a:lnTo>
                    <a:pt x="742" y="417"/>
                  </a:lnTo>
                  <a:lnTo>
                    <a:pt x="750" y="445"/>
                  </a:lnTo>
                  <a:lnTo>
                    <a:pt x="761" y="470"/>
                  </a:lnTo>
                  <a:lnTo>
                    <a:pt x="773" y="492"/>
                  </a:lnTo>
                  <a:lnTo>
                    <a:pt x="783" y="508"/>
                  </a:lnTo>
                  <a:lnTo>
                    <a:pt x="795" y="527"/>
                  </a:lnTo>
                  <a:lnTo>
                    <a:pt x="809" y="543"/>
                  </a:lnTo>
                  <a:lnTo>
                    <a:pt x="824" y="555"/>
                  </a:lnTo>
                  <a:lnTo>
                    <a:pt x="840" y="561"/>
                  </a:lnTo>
                  <a:lnTo>
                    <a:pt x="862" y="567"/>
                  </a:lnTo>
                  <a:lnTo>
                    <a:pt x="882" y="569"/>
                  </a:lnTo>
                  <a:lnTo>
                    <a:pt x="901" y="565"/>
                  </a:lnTo>
                  <a:lnTo>
                    <a:pt x="919" y="559"/>
                  </a:lnTo>
                  <a:lnTo>
                    <a:pt x="941" y="553"/>
                  </a:lnTo>
                  <a:lnTo>
                    <a:pt x="960" y="549"/>
                  </a:lnTo>
                  <a:lnTo>
                    <a:pt x="982" y="551"/>
                  </a:lnTo>
                  <a:lnTo>
                    <a:pt x="1004" y="559"/>
                  </a:lnTo>
                  <a:lnTo>
                    <a:pt x="1029" y="563"/>
                  </a:lnTo>
                  <a:lnTo>
                    <a:pt x="1051" y="569"/>
                  </a:lnTo>
                  <a:lnTo>
                    <a:pt x="1065" y="575"/>
                  </a:lnTo>
                  <a:lnTo>
                    <a:pt x="1073" y="580"/>
                  </a:lnTo>
                  <a:lnTo>
                    <a:pt x="1086" y="588"/>
                  </a:lnTo>
                  <a:lnTo>
                    <a:pt x="1104" y="598"/>
                  </a:lnTo>
                  <a:lnTo>
                    <a:pt x="1122" y="608"/>
                  </a:lnTo>
                  <a:lnTo>
                    <a:pt x="1139" y="616"/>
                  </a:lnTo>
                  <a:lnTo>
                    <a:pt x="1155" y="620"/>
                  </a:lnTo>
                  <a:lnTo>
                    <a:pt x="1167" y="620"/>
                  </a:lnTo>
                  <a:lnTo>
                    <a:pt x="1171" y="618"/>
                  </a:lnTo>
                  <a:lnTo>
                    <a:pt x="1177" y="614"/>
                  </a:lnTo>
                  <a:lnTo>
                    <a:pt x="1181" y="614"/>
                  </a:lnTo>
                  <a:lnTo>
                    <a:pt x="1185" y="614"/>
                  </a:lnTo>
                  <a:lnTo>
                    <a:pt x="1189" y="616"/>
                  </a:lnTo>
                  <a:lnTo>
                    <a:pt x="1191" y="618"/>
                  </a:lnTo>
                  <a:lnTo>
                    <a:pt x="1193" y="624"/>
                  </a:lnTo>
                  <a:lnTo>
                    <a:pt x="1195" y="632"/>
                  </a:lnTo>
                  <a:lnTo>
                    <a:pt x="1197" y="641"/>
                  </a:lnTo>
                  <a:lnTo>
                    <a:pt x="1202" y="659"/>
                  </a:lnTo>
                  <a:lnTo>
                    <a:pt x="1212" y="675"/>
                  </a:lnTo>
                  <a:lnTo>
                    <a:pt x="1224" y="687"/>
                  </a:lnTo>
                  <a:lnTo>
                    <a:pt x="1232" y="701"/>
                  </a:lnTo>
                  <a:lnTo>
                    <a:pt x="1238" y="714"/>
                  </a:lnTo>
                  <a:lnTo>
                    <a:pt x="1244" y="734"/>
                  </a:lnTo>
                  <a:lnTo>
                    <a:pt x="1254" y="754"/>
                  </a:lnTo>
                  <a:lnTo>
                    <a:pt x="1265" y="767"/>
                  </a:lnTo>
                  <a:lnTo>
                    <a:pt x="1277" y="775"/>
                  </a:lnTo>
                  <a:lnTo>
                    <a:pt x="1289" y="779"/>
                  </a:lnTo>
                  <a:lnTo>
                    <a:pt x="1299" y="785"/>
                  </a:lnTo>
                  <a:lnTo>
                    <a:pt x="1313" y="789"/>
                  </a:lnTo>
                  <a:lnTo>
                    <a:pt x="1328" y="785"/>
                  </a:lnTo>
                  <a:lnTo>
                    <a:pt x="1348" y="777"/>
                  </a:lnTo>
                  <a:lnTo>
                    <a:pt x="1374" y="773"/>
                  </a:lnTo>
                  <a:lnTo>
                    <a:pt x="1399" y="767"/>
                  </a:lnTo>
                  <a:lnTo>
                    <a:pt x="1423" y="760"/>
                  </a:lnTo>
                  <a:lnTo>
                    <a:pt x="1447" y="742"/>
                  </a:lnTo>
                  <a:lnTo>
                    <a:pt x="1462" y="722"/>
                  </a:lnTo>
                  <a:lnTo>
                    <a:pt x="1472" y="701"/>
                  </a:lnTo>
                  <a:lnTo>
                    <a:pt x="1480" y="689"/>
                  </a:lnTo>
                  <a:lnTo>
                    <a:pt x="1494" y="675"/>
                  </a:lnTo>
                  <a:lnTo>
                    <a:pt x="1510" y="659"/>
                  </a:lnTo>
                  <a:lnTo>
                    <a:pt x="1527" y="643"/>
                  </a:lnTo>
                  <a:lnTo>
                    <a:pt x="1543" y="628"/>
                  </a:lnTo>
                  <a:lnTo>
                    <a:pt x="1557" y="616"/>
                  </a:lnTo>
                  <a:lnTo>
                    <a:pt x="1572" y="604"/>
                  </a:lnTo>
                  <a:lnTo>
                    <a:pt x="1584" y="594"/>
                  </a:lnTo>
                  <a:lnTo>
                    <a:pt x="1598" y="586"/>
                  </a:lnTo>
                  <a:lnTo>
                    <a:pt x="1614" y="577"/>
                  </a:lnTo>
                  <a:lnTo>
                    <a:pt x="1634" y="567"/>
                  </a:lnTo>
                  <a:lnTo>
                    <a:pt x="1653" y="561"/>
                  </a:lnTo>
                  <a:lnTo>
                    <a:pt x="1667" y="557"/>
                  </a:lnTo>
                  <a:lnTo>
                    <a:pt x="1673" y="557"/>
                  </a:lnTo>
                </a:path>
              </a:pathLst>
            </a:custGeom>
            <a:grpFill/>
            <a:ln w="6350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</a:ln>
          </p:spPr>
          <p:txBody>
            <a:bodyPr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42" name="Freeform 105"/>
            <p:cNvSpPr/>
            <p:nvPr/>
          </p:nvSpPr>
          <p:spPr bwMode="gray">
            <a:xfrm>
              <a:off x="2264" y="884"/>
              <a:ext cx="1641" cy="1473"/>
            </a:xfrm>
            <a:custGeom>
              <a:avLst/>
              <a:gdLst>
                <a:gd name="T0" fmla="*/ 651 w 3282"/>
                <a:gd name="T1" fmla="*/ 10 h 2947"/>
                <a:gd name="T2" fmla="*/ 669 w 3282"/>
                <a:gd name="T3" fmla="*/ 0 h 2947"/>
                <a:gd name="T4" fmla="*/ 720 w 3282"/>
                <a:gd name="T5" fmla="*/ 75 h 2947"/>
                <a:gd name="T6" fmla="*/ 808 w 3282"/>
                <a:gd name="T7" fmla="*/ 154 h 2947"/>
                <a:gd name="T8" fmla="*/ 761 w 3282"/>
                <a:gd name="T9" fmla="*/ 265 h 2947"/>
                <a:gd name="T10" fmla="*/ 737 w 3282"/>
                <a:gd name="T11" fmla="*/ 326 h 2947"/>
                <a:gd name="T12" fmla="*/ 793 w 3282"/>
                <a:gd name="T13" fmla="*/ 368 h 2947"/>
                <a:gd name="T14" fmla="*/ 785 w 3282"/>
                <a:gd name="T15" fmla="*/ 441 h 2947"/>
                <a:gd name="T16" fmla="*/ 710 w 3282"/>
                <a:gd name="T17" fmla="*/ 486 h 2947"/>
                <a:gd name="T18" fmla="*/ 693 w 3282"/>
                <a:gd name="T19" fmla="*/ 529 h 2947"/>
                <a:gd name="T20" fmla="*/ 634 w 3282"/>
                <a:gd name="T21" fmla="*/ 485 h 2947"/>
                <a:gd name="T22" fmla="*/ 587 w 3282"/>
                <a:gd name="T23" fmla="*/ 518 h 2947"/>
                <a:gd name="T24" fmla="*/ 530 w 3282"/>
                <a:gd name="T25" fmla="*/ 545 h 2947"/>
                <a:gd name="T26" fmla="*/ 470 w 3282"/>
                <a:gd name="T27" fmla="*/ 631 h 2947"/>
                <a:gd name="T28" fmla="*/ 376 w 3282"/>
                <a:gd name="T29" fmla="*/ 713 h 2947"/>
                <a:gd name="T30" fmla="*/ 309 w 3282"/>
                <a:gd name="T31" fmla="*/ 676 h 2947"/>
                <a:gd name="T32" fmla="*/ 235 w 3282"/>
                <a:gd name="T33" fmla="*/ 736 h 2947"/>
                <a:gd name="T34" fmla="*/ 189 w 3282"/>
                <a:gd name="T35" fmla="*/ 655 h 2947"/>
                <a:gd name="T36" fmla="*/ 88 w 3282"/>
                <a:gd name="T37" fmla="*/ 617 h 2947"/>
                <a:gd name="T38" fmla="*/ 9 w 3282"/>
                <a:gd name="T39" fmla="*/ 583 h 2947"/>
                <a:gd name="T40" fmla="*/ 20 w 3282"/>
                <a:gd name="T41" fmla="*/ 515 h 2947"/>
                <a:gd name="T42" fmla="*/ 70 w 3282"/>
                <a:gd name="T43" fmla="*/ 522 h 2947"/>
                <a:gd name="T44" fmla="*/ 103 w 3282"/>
                <a:gd name="T45" fmla="*/ 518 h 2947"/>
                <a:gd name="T46" fmla="*/ 144 w 3282"/>
                <a:gd name="T47" fmla="*/ 526 h 2947"/>
                <a:gd name="T48" fmla="*/ 178 w 3282"/>
                <a:gd name="T49" fmla="*/ 545 h 2947"/>
                <a:gd name="T50" fmla="*/ 223 w 3282"/>
                <a:gd name="T51" fmla="*/ 550 h 2947"/>
                <a:gd name="T52" fmla="*/ 246 w 3282"/>
                <a:gd name="T53" fmla="*/ 558 h 2947"/>
                <a:gd name="T54" fmla="*/ 291 w 3282"/>
                <a:gd name="T55" fmla="*/ 532 h 2947"/>
                <a:gd name="T56" fmla="*/ 341 w 3282"/>
                <a:gd name="T57" fmla="*/ 519 h 2947"/>
                <a:gd name="T58" fmla="*/ 375 w 3282"/>
                <a:gd name="T59" fmla="*/ 517 h 2947"/>
                <a:gd name="T60" fmla="*/ 398 w 3282"/>
                <a:gd name="T61" fmla="*/ 506 h 2947"/>
                <a:gd name="T62" fmla="*/ 420 w 3282"/>
                <a:gd name="T63" fmla="*/ 485 h 2947"/>
                <a:gd name="T64" fmla="*/ 443 w 3282"/>
                <a:gd name="T65" fmla="*/ 466 h 2947"/>
                <a:gd name="T66" fmla="*/ 459 w 3282"/>
                <a:gd name="T67" fmla="*/ 452 h 2947"/>
                <a:gd name="T68" fmla="*/ 443 w 3282"/>
                <a:gd name="T69" fmla="*/ 419 h 2947"/>
                <a:gd name="T70" fmla="*/ 466 w 3282"/>
                <a:gd name="T71" fmla="*/ 396 h 2947"/>
                <a:gd name="T72" fmla="*/ 505 w 3282"/>
                <a:gd name="T73" fmla="*/ 403 h 2947"/>
                <a:gd name="T74" fmla="*/ 530 w 3282"/>
                <a:gd name="T75" fmla="*/ 375 h 2947"/>
                <a:gd name="T76" fmla="*/ 561 w 3282"/>
                <a:gd name="T77" fmla="*/ 369 h 2947"/>
                <a:gd name="T78" fmla="*/ 579 w 3282"/>
                <a:gd name="T79" fmla="*/ 341 h 2947"/>
                <a:gd name="T80" fmla="*/ 607 w 3282"/>
                <a:gd name="T81" fmla="*/ 315 h 2947"/>
                <a:gd name="T82" fmla="*/ 634 w 3282"/>
                <a:gd name="T83" fmla="*/ 298 h 2947"/>
                <a:gd name="T84" fmla="*/ 672 w 3282"/>
                <a:gd name="T85" fmla="*/ 300 h 2947"/>
                <a:gd name="T86" fmla="*/ 671 w 3282"/>
                <a:gd name="T87" fmla="*/ 277 h 2947"/>
                <a:gd name="T88" fmla="*/ 631 w 3282"/>
                <a:gd name="T89" fmla="*/ 249 h 2947"/>
                <a:gd name="T90" fmla="*/ 607 w 3282"/>
                <a:gd name="T91" fmla="*/ 260 h 2947"/>
                <a:gd name="T92" fmla="*/ 576 w 3282"/>
                <a:gd name="T93" fmla="*/ 258 h 2947"/>
                <a:gd name="T94" fmla="*/ 553 w 3282"/>
                <a:gd name="T95" fmla="*/ 268 h 2947"/>
                <a:gd name="T96" fmla="*/ 549 w 3282"/>
                <a:gd name="T97" fmla="*/ 245 h 2947"/>
                <a:gd name="T98" fmla="*/ 560 w 3282"/>
                <a:gd name="T99" fmla="*/ 195 h 2947"/>
                <a:gd name="T100" fmla="*/ 583 w 3282"/>
                <a:gd name="T101" fmla="*/ 179 h 2947"/>
                <a:gd name="T102" fmla="*/ 611 w 3282"/>
                <a:gd name="T103" fmla="*/ 168 h 2947"/>
                <a:gd name="T104" fmla="*/ 635 w 3282"/>
                <a:gd name="T105" fmla="*/ 152 h 2947"/>
                <a:gd name="T106" fmla="*/ 636 w 3282"/>
                <a:gd name="T107" fmla="*/ 124 h 2947"/>
                <a:gd name="T108" fmla="*/ 647 w 3282"/>
                <a:gd name="T109" fmla="*/ 84 h 2947"/>
                <a:gd name="T110" fmla="*/ 659 w 3282"/>
                <a:gd name="T111" fmla="*/ 61 h 2947"/>
                <a:gd name="T112" fmla="*/ 652 w 3282"/>
                <a:gd name="T113" fmla="*/ 37 h 2947"/>
                <a:gd name="T114" fmla="*/ 637 w 3282"/>
                <a:gd name="T115" fmla="*/ 31 h 2947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3282"/>
                <a:gd name="T175" fmla="*/ 0 h 2947"/>
                <a:gd name="T176" fmla="*/ 3282 w 3282"/>
                <a:gd name="T177" fmla="*/ 2947 h 2947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3282" h="2947">
                  <a:moveTo>
                    <a:pt x="2552" y="115"/>
                  </a:moveTo>
                  <a:lnTo>
                    <a:pt x="2554" y="111"/>
                  </a:lnTo>
                  <a:lnTo>
                    <a:pt x="2559" y="101"/>
                  </a:lnTo>
                  <a:lnTo>
                    <a:pt x="2569" y="87"/>
                  </a:lnTo>
                  <a:lnTo>
                    <a:pt x="2579" y="73"/>
                  </a:lnTo>
                  <a:lnTo>
                    <a:pt x="2589" y="55"/>
                  </a:lnTo>
                  <a:lnTo>
                    <a:pt x="2601" y="42"/>
                  </a:lnTo>
                  <a:lnTo>
                    <a:pt x="2609" y="28"/>
                  </a:lnTo>
                  <a:lnTo>
                    <a:pt x="2617" y="20"/>
                  </a:lnTo>
                  <a:lnTo>
                    <a:pt x="2628" y="12"/>
                  </a:lnTo>
                  <a:lnTo>
                    <a:pt x="2642" y="6"/>
                  </a:lnTo>
                  <a:lnTo>
                    <a:pt x="2658" y="2"/>
                  </a:lnTo>
                  <a:lnTo>
                    <a:pt x="2670" y="0"/>
                  </a:lnTo>
                  <a:lnTo>
                    <a:pt x="2676" y="0"/>
                  </a:lnTo>
                  <a:lnTo>
                    <a:pt x="2715" y="50"/>
                  </a:lnTo>
                  <a:lnTo>
                    <a:pt x="2670" y="132"/>
                  </a:lnTo>
                  <a:lnTo>
                    <a:pt x="2758" y="183"/>
                  </a:lnTo>
                  <a:lnTo>
                    <a:pt x="2782" y="142"/>
                  </a:lnTo>
                  <a:lnTo>
                    <a:pt x="2849" y="164"/>
                  </a:lnTo>
                  <a:lnTo>
                    <a:pt x="2853" y="231"/>
                  </a:lnTo>
                  <a:lnTo>
                    <a:pt x="2880" y="303"/>
                  </a:lnTo>
                  <a:lnTo>
                    <a:pt x="2983" y="303"/>
                  </a:lnTo>
                  <a:lnTo>
                    <a:pt x="3091" y="268"/>
                  </a:lnTo>
                  <a:lnTo>
                    <a:pt x="3138" y="207"/>
                  </a:lnTo>
                  <a:lnTo>
                    <a:pt x="3250" y="286"/>
                  </a:lnTo>
                  <a:lnTo>
                    <a:pt x="3231" y="386"/>
                  </a:lnTo>
                  <a:lnTo>
                    <a:pt x="3201" y="500"/>
                  </a:lnTo>
                  <a:lnTo>
                    <a:pt x="3231" y="616"/>
                  </a:lnTo>
                  <a:lnTo>
                    <a:pt x="3199" y="632"/>
                  </a:lnTo>
                  <a:lnTo>
                    <a:pt x="3191" y="701"/>
                  </a:lnTo>
                  <a:lnTo>
                    <a:pt x="3140" y="756"/>
                  </a:lnTo>
                  <a:lnTo>
                    <a:pt x="3085" y="866"/>
                  </a:lnTo>
                  <a:lnTo>
                    <a:pt x="3002" y="957"/>
                  </a:lnTo>
                  <a:lnTo>
                    <a:pt x="2987" y="1004"/>
                  </a:lnTo>
                  <a:lnTo>
                    <a:pt x="3042" y="1063"/>
                  </a:lnTo>
                  <a:lnTo>
                    <a:pt x="3083" y="1120"/>
                  </a:lnTo>
                  <a:lnTo>
                    <a:pt x="3071" y="1201"/>
                  </a:lnTo>
                  <a:lnTo>
                    <a:pt x="3079" y="1266"/>
                  </a:lnTo>
                  <a:lnTo>
                    <a:pt x="3030" y="1244"/>
                  </a:lnTo>
                  <a:lnTo>
                    <a:pt x="3014" y="1264"/>
                  </a:lnTo>
                  <a:lnTo>
                    <a:pt x="2971" y="1250"/>
                  </a:lnTo>
                  <a:lnTo>
                    <a:pt x="2947" y="1305"/>
                  </a:lnTo>
                  <a:lnTo>
                    <a:pt x="2989" y="1313"/>
                  </a:lnTo>
                  <a:lnTo>
                    <a:pt x="3030" y="1368"/>
                  </a:lnTo>
                  <a:lnTo>
                    <a:pt x="3024" y="1451"/>
                  </a:lnTo>
                  <a:lnTo>
                    <a:pt x="3059" y="1500"/>
                  </a:lnTo>
                  <a:lnTo>
                    <a:pt x="3061" y="1530"/>
                  </a:lnTo>
                  <a:lnTo>
                    <a:pt x="3091" y="1536"/>
                  </a:lnTo>
                  <a:lnTo>
                    <a:pt x="3170" y="1475"/>
                  </a:lnTo>
                  <a:lnTo>
                    <a:pt x="3209" y="1541"/>
                  </a:lnTo>
                  <a:lnTo>
                    <a:pt x="3244" y="1608"/>
                  </a:lnTo>
                  <a:lnTo>
                    <a:pt x="3282" y="1630"/>
                  </a:lnTo>
                  <a:lnTo>
                    <a:pt x="3282" y="1677"/>
                  </a:lnTo>
                  <a:lnTo>
                    <a:pt x="3239" y="1728"/>
                  </a:lnTo>
                  <a:lnTo>
                    <a:pt x="3189" y="1776"/>
                  </a:lnTo>
                  <a:lnTo>
                    <a:pt x="3138" y="1766"/>
                  </a:lnTo>
                  <a:lnTo>
                    <a:pt x="3134" y="1803"/>
                  </a:lnTo>
                  <a:lnTo>
                    <a:pt x="3101" y="1819"/>
                  </a:lnTo>
                  <a:lnTo>
                    <a:pt x="3032" y="1839"/>
                  </a:lnTo>
                  <a:lnTo>
                    <a:pt x="2981" y="1898"/>
                  </a:lnTo>
                  <a:lnTo>
                    <a:pt x="2928" y="1941"/>
                  </a:lnTo>
                  <a:lnTo>
                    <a:pt x="2884" y="2012"/>
                  </a:lnTo>
                  <a:lnTo>
                    <a:pt x="2839" y="1947"/>
                  </a:lnTo>
                  <a:lnTo>
                    <a:pt x="2798" y="1917"/>
                  </a:lnTo>
                  <a:lnTo>
                    <a:pt x="2768" y="1945"/>
                  </a:lnTo>
                  <a:lnTo>
                    <a:pt x="2788" y="1967"/>
                  </a:lnTo>
                  <a:lnTo>
                    <a:pt x="2788" y="2032"/>
                  </a:lnTo>
                  <a:lnTo>
                    <a:pt x="2811" y="2087"/>
                  </a:lnTo>
                  <a:lnTo>
                    <a:pt x="2778" y="2140"/>
                  </a:lnTo>
                  <a:lnTo>
                    <a:pt x="2770" y="2118"/>
                  </a:lnTo>
                  <a:lnTo>
                    <a:pt x="2703" y="2116"/>
                  </a:lnTo>
                  <a:lnTo>
                    <a:pt x="2656" y="2073"/>
                  </a:lnTo>
                  <a:lnTo>
                    <a:pt x="2640" y="2012"/>
                  </a:lnTo>
                  <a:lnTo>
                    <a:pt x="2607" y="1971"/>
                  </a:lnTo>
                  <a:lnTo>
                    <a:pt x="2581" y="1925"/>
                  </a:lnTo>
                  <a:lnTo>
                    <a:pt x="2556" y="1911"/>
                  </a:lnTo>
                  <a:lnTo>
                    <a:pt x="2536" y="1941"/>
                  </a:lnTo>
                  <a:lnTo>
                    <a:pt x="2506" y="1943"/>
                  </a:lnTo>
                  <a:lnTo>
                    <a:pt x="2469" y="1967"/>
                  </a:lnTo>
                  <a:lnTo>
                    <a:pt x="2479" y="2035"/>
                  </a:lnTo>
                  <a:lnTo>
                    <a:pt x="2441" y="2049"/>
                  </a:lnTo>
                  <a:lnTo>
                    <a:pt x="2414" y="2039"/>
                  </a:lnTo>
                  <a:lnTo>
                    <a:pt x="2386" y="2075"/>
                  </a:lnTo>
                  <a:lnTo>
                    <a:pt x="2347" y="2073"/>
                  </a:lnTo>
                  <a:lnTo>
                    <a:pt x="2296" y="2128"/>
                  </a:lnTo>
                  <a:lnTo>
                    <a:pt x="2248" y="2132"/>
                  </a:lnTo>
                  <a:lnTo>
                    <a:pt x="2231" y="2055"/>
                  </a:lnTo>
                  <a:lnTo>
                    <a:pt x="2183" y="2051"/>
                  </a:lnTo>
                  <a:lnTo>
                    <a:pt x="2158" y="2093"/>
                  </a:lnTo>
                  <a:lnTo>
                    <a:pt x="2152" y="2142"/>
                  </a:lnTo>
                  <a:lnTo>
                    <a:pt x="2120" y="2181"/>
                  </a:lnTo>
                  <a:lnTo>
                    <a:pt x="2132" y="2222"/>
                  </a:lnTo>
                  <a:lnTo>
                    <a:pt x="2117" y="2246"/>
                  </a:lnTo>
                  <a:lnTo>
                    <a:pt x="2185" y="2333"/>
                  </a:lnTo>
                  <a:lnTo>
                    <a:pt x="2075" y="2376"/>
                  </a:lnTo>
                  <a:lnTo>
                    <a:pt x="2014" y="2376"/>
                  </a:lnTo>
                  <a:lnTo>
                    <a:pt x="1928" y="2407"/>
                  </a:lnTo>
                  <a:lnTo>
                    <a:pt x="1880" y="2526"/>
                  </a:lnTo>
                  <a:lnTo>
                    <a:pt x="1802" y="2555"/>
                  </a:lnTo>
                  <a:lnTo>
                    <a:pt x="1766" y="2539"/>
                  </a:lnTo>
                  <a:lnTo>
                    <a:pt x="1731" y="2598"/>
                  </a:lnTo>
                  <a:lnTo>
                    <a:pt x="1674" y="2579"/>
                  </a:lnTo>
                  <a:lnTo>
                    <a:pt x="1621" y="2638"/>
                  </a:lnTo>
                  <a:lnTo>
                    <a:pt x="1601" y="2718"/>
                  </a:lnTo>
                  <a:lnTo>
                    <a:pt x="1502" y="2852"/>
                  </a:lnTo>
                  <a:lnTo>
                    <a:pt x="1459" y="2888"/>
                  </a:lnTo>
                  <a:lnTo>
                    <a:pt x="1430" y="2860"/>
                  </a:lnTo>
                  <a:lnTo>
                    <a:pt x="1339" y="2876"/>
                  </a:lnTo>
                  <a:lnTo>
                    <a:pt x="1298" y="2823"/>
                  </a:lnTo>
                  <a:lnTo>
                    <a:pt x="1239" y="2821"/>
                  </a:lnTo>
                  <a:lnTo>
                    <a:pt x="1195" y="2781"/>
                  </a:lnTo>
                  <a:lnTo>
                    <a:pt x="1233" y="2707"/>
                  </a:lnTo>
                  <a:lnTo>
                    <a:pt x="1248" y="2659"/>
                  </a:lnTo>
                  <a:lnTo>
                    <a:pt x="1215" y="2612"/>
                  </a:lnTo>
                  <a:lnTo>
                    <a:pt x="1150" y="2630"/>
                  </a:lnTo>
                  <a:lnTo>
                    <a:pt x="1115" y="2709"/>
                  </a:lnTo>
                  <a:lnTo>
                    <a:pt x="1101" y="2846"/>
                  </a:lnTo>
                  <a:lnTo>
                    <a:pt x="1052" y="2901"/>
                  </a:lnTo>
                  <a:lnTo>
                    <a:pt x="939" y="2947"/>
                  </a:lnTo>
                  <a:lnTo>
                    <a:pt x="869" y="2941"/>
                  </a:lnTo>
                  <a:lnTo>
                    <a:pt x="810" y="2886"/>
                  </a:lnTo>
                  <a:lnTo>
                    <a:pt x="817" y="2795"/>
                  </a:lnTo>
                  <a:lnTo>
                    <a:pt x="874" y="2764"/>
                  </a:lnTo>
                  <a:lnTo>
                    <a:pt x="874" y="2657"/>
                  </a:lnTo>
                  <a:lnTo>
                    <a:pt x="829" y="2618"/>
                  </a:lnTo>
                  <a:lnTo>
                    <a:pt x="754" y="2620"/>
                  </a:lnTo>
                  <a:lnTo>
                    <a:pt x="658" y="2714"/>
                  </a:lnTo>
                  <a:lnTo>
                    <a:pt x="524" y="2714"/>
                  </a:lnTo>
                  <a:lnTo>
                    <a:pt x="441" y="2671"/>
                  </a:lnTo>
                  <a:lnTo>
                    <a:pt x="445" y="2610"/>
                  </a:lnTo>
                  <a:lnTo>
                    <a:pt x="378" y="2606"/>
                  </a:lnTo>
                  <a:lnTo>
                    <a:pt x="302" y="2539"/>
                  </a:lnTo>
                  <a:lnTo>
                    <a:pt x="351" y="2470"/>
                  </a:lnTo>
                  <a:lnTo>
                    <a:pt x="396" y="2457"/>
                  </a:lnTo>
                  <a:lnTo>
                    <a:pt x="376" y="2390"/>
                  </a:lnTo>
                  <a:lnTo>
                    <a:pt x="296" y="2362"/>
                  </a:lnTo>
                  <a:lnTo>
                    <a:pt x="203" y="2374"/>
                  </a:lnTo>
                  <a:lnTo>
                    <a:pt x="156" y="2429"/>
                  </a:lnTo>
                  <a:lnTo>
                    <a:pt x="111" y="2423"/>
                  </a:lnTo>
                  <a:lnTo>
                    <a:pt x="34" y="2333"/>
                  </a:lnTo>
                  <a:lnTo>
                    <a:pt x="0" y="2236"/>
                  </a:lnTo>
                  <a:lnTo>
                    <a:pt x="18" y="2179"/>
                  </a:lnTo>
                  <a:lnTo>
                    <a:pt x="10" y="2055"/>
                  </a:lnTo>
                  <a:lnTo>
                    <a:pt x="14" y="2057"/>
                  </a:lnTo>
                  <a:lnTo>
                    <a:pt x="30" y="2057"/>
                  </a:lnTo>
                  <a:lnTo>
                    <a:pt x="52" y="2059"/>
                  </a:lnTo>
                  <a:lnTo>
                    <a:pt x="79" y="2063"/>
                  </a:lnTo>
                  <a:lnTo>
                    <a:pt x="109" y="2065"/>
                  </a:lnTo>
                  <a:lnTo>
                    <a:pt x="138" y="2069"/>
                  </a:lnTo>
                  <a:lnTo>
                    <a:pt x="166" y="2073"/>
                  </a:lnTo>
                  <a:lnTo>
                    <a:pt x="189" y="2077"/>
                  </a:lnTo>
                  <a:lnTo>
                    <a:pt x="207" y="2081"/>
                  </a:lnTo>
                  <a:lnTo>
                    <a:pt x="243" y="2089"/>
                  </a:lnTo>
                  <a:lnTo>
                    <a:pt x="278" y="2089"/>
                  </a:lnTo>
                  <a:lnTo>
                    <a:pt x="308" y="2081"/>
                  </a:lnTo>
                  <a:lnTo>
                    <a:pt x="323" y="2075"/>
                  </a:lnTo>
                  <a:lnTo>
                    <a:pt x="337" y="2069"/>
                  </a:lnTo>
                  <a:lnTo>
                    <a:pt x="351" y="2067"/>
                  </a:lnTo>
                  <a:lnTo>
                    <a:pt x="367" y="2065"/>
                  </a:lnTo>
                  <a:lnTo>
                    <a:pt x="386" y="2069"/>
                  </a:lnTo>
                  <a:lnTo>
                    <a:pt x="412" y="2075"/>
                  </a:lnTo>
                  <a:lnTo>
                    <a:pt x="441" y="2079"/>
                  </a:lnTo>
                  <a:lnTo>
                    <a:pt x="473" y="2083"/>
                  </a:lnTo>
                  <a:lnTo>
                    <a:pt x="498" y="2087"/>
                  </a:lnTo>
                  <a:lnTo>
                    <a:pt x="518" y="2087"/>
                  </a:lnTo>
                  <a:lnTo>
                    <a:pt x="542" y="2089"/>
                  </a:lnTo>
                  <a:lnTo>
                    <a:pt x="560" y="2095"/>
                  </a:lnTo>
                  <a:lnTo>
                    <a:pt x="575" y="2104"/>
                  </a:lnTo>
                  <a:lnTo>
                    <a:pt x="589" y="2118"/>
                  </a:lnTo>
                  <a:lnTo>
                    <a:pt x="607" y="2134"/>
                  </a:lnTo>
                  <a:lnTo>
                    <a:pt x="626" y="2148"/>
                  </a:lnTo>
                  <a:lnTo>
                    <a:pt x="646" y="2156"/>
                  </a:lnTo>
                  <a:lnTo>
                    <a:pt x="666" y="2163"/>
                  </a:lnTo>
                  <a:lnTo>
                    <a:pt x="685" y="2173"/>
                  </a:lnTo>
                  <a:lnTo>
                    <a:pt x="709" y="2183"/>
                  </a:lnTo>
                  <a:lnTo>
                    <a:pt x="739" y="2193"/>
                  </a:lnTo>
                  <a:lnTo>
                    <a:pt x="762" y="2197"/>
                  </a:lnTo>
                  <a:lnTo>
                    <a:pt x="792" y="2199"/>
                  </a:lnTo>
                  <a:lnTo>
                    <a:pt x="821" y="2201"/>
                  </a:lnTo>
                  <a:lnTo>
                    <a:pt x="851" y="2201"/>
                  </a:lnTo>
                  <a:lnTo>
                    <a:pt x="874" y="2201"/>
                  </a:lnTo>
                  <a:lnTo>
                    <a:pt x="892" y="2203"/>
                  </a:lnTo>
                  <a:lnTo>
                    <a:pt x="904" y="2207"/>
                  </a:lnTo>
                  <a:lnTo>
                    <a:pt x="914" y="2215"/>
                  </a:lnTo>
                  <a:lnTo>
                    <a:pt x="924" y="2224"/>
                  </a:lnTo>
                  <a:lnTo>
                    <a:pt x="935" y="2232"/>
                  </a:lnTo>
                  <a:lnTo>
                    <a:pt x="947" y="2236"/>
                  </a:lnTo>
                  <a:lnTo>
                    <a:pt x="965" y="2238"/>
                  </a:lnTo>
                  <a:lnTo>
                    <a:pt x="985" y="2234"/>
                  </a:lnTo>
                  <a:lnTo>
                    <a:pt x="1002" y="2224"/>
                  </a:lnTo>
                  <a:lnTo>
                    <a:pt x="1024" y="2207"/>
                  </a:lnTo>
                  <a:lnTo>
                    <a:pt x="1048" y="2187"/>
                  </a:lnTo>
                  <a:lnTo>
                    <a:pt x="1073" y="2171"/>
                  </a:lnTo>
                  <a:lnTo>
                    <a:pt x="1103" y="2157"/>
                  </a:lnTo>
                  <a:lnTo>
                    <a:pt x="1134" y="2144"/>
                  </a:lnTo>
                  <a:lnTo>
                    <a:pt x="1164" y="2130"/>
                  </a:lnTo>
                  <a:lnTo>
                    <a:pt x="1199" y="2114"/>
                  </a:lnTo>
                  <a:lnTo>
                    <a:pt x="1241" y="2098"/>
                  </a:lnTo>
                  <a:lnTo>
                    <a:pt x="1282" y="2087"/>
                  </a:lnTo>
                  <a:lnTo>
                    <a:pt x="1325" y="2079"/>
                  </a:lnTo>
                  <a:lnTo>
                    <a:pt x="1345" y="2077"/>
                  </a:lnTo>
                  <a:lnTo>
                    <a:pt x="1357" y="2077"/>
                  </a:lnTo>
                  <a:lnTo>
                    <a:pt x="1363" y="2079"/>
                  </a:lnTo>
                  <a:lnTo>
                    <a:pt x="1367" y="2079"/>
                  </a:lnTo>
                  <a:lnTo>
                    <a:pt x="1371" y="2081"/>
                  </a:lnTo>
                  <a:lnTo>
                    <a:pt x="1378" y="2081"/>
                  </a:lnTo>
                  <a:lnTo>
                    <a:pt x="1392" y="2081"/>
                  </a:lnTo>
                  <a:lnTo>
                    <a:pt x="1418" y="2079"/>
                  </a:lnTo>
                  <a:lnTo>
                    <a:pt x="1463" y="2075"/>
                  </a:lnTo>
                  <a:lnTo>
                    <a:pt x="1498" y="2071"/>
                  </a:lnTo>
                  <a:lnTo>
                    <a:pt x="1526" y="2065"/>
                  </a:lnTo>
                  <a:lnTo>
                    <a:pt x="1548" y="2059"/>
                  </a:lnTo>
                  <a:lnTo>
                    <a:pt x="1561" y="2053"/>
                  </a:lnTo>
                  <a:lnTo>
                    <a:pt x="1571" y="2045"/>
                  </a:lnTo>
                  <a:lnTo>
                    <a:pt x="1577" y="2035"/>
                  </a:lnTo>
                  <a:lnTo>
                    <a:pt x="1581" y="2030"/>
                  </a:lnTo>
                  <a:lnTo>
                    <a:pt x="1589" y="2024"/>
                  </a:lnTo>
                  <a:lnTo>
                    <a:pt x="1603" y="2018"/>
                  </a:lnTo>
                  <a:lnTo>
                    <a:pt x="1622" y="2014"/>
                  </a:lnTo>
                  <a:lnTo>
                    <a:pt x="1640" y="2006"/>
                  </a:lnTo>
                  <a:lnTo>
                    <a:pt x="1656" y="1994"/>
                  </a:lnTo>
                  <a:lnTo>
                    <a:pt x="1668" y="1974"/>
                  </a:lnTo>
                  <a:lnTo>
                    <a:pt x="1674" y="1957"/>
                  </a:lnTo>
                  <a:lnTo>
                    <a:pt x="1680" y="1941"/>
                  </a:lnTo>
                  <a:lnTo>
                    <a:pt x="1685" y="1927"/>
                  </a:lnTo>
                  <a:lnTo>
                    <a:pt x="1697" y="1913"/>
                  </a:lnTo>
                  <a:lnTo>
                    <a:pt x="1715" y="1900"/>
                  </a:lnTo>
                  <a:lnTo>
                    <a:pt x="1737" y="1888"/>
                  </a:lnTo>
                  <a:lnTo>
                    <a:pt x="1752" y="1878"/>
                  </a:lnTo>
                  <a:lnTo>
                    <a:pt x="1764" y="1872"/>
                  </a:lnTo>
                  <a:lnTo>
                    <a:pt x="1772" y="1866"/>
                  </a:lnTo>
                  <a:lnTo>
                    <a:pt x="1780" y="1860"/>
                  </a:lnTo>
                  <a:lnTo>
                    <a:pt x="1790" y="1854"/>
                  </a:lnTo>
                  <a:lnTo>
                    <a:pt x="1804" y="1848"/>
                  </a:lnTo>
                  <a:lnTo>
                    <a:pt x="1817" y="1841"/>
                  </a:lnTo>
                  <a:lnTo>
                    <a:pt x="1831" y="1831"/>
                  </a:lnTo>
                  <a:lnTo>
                    <a:pt x="1837" y="1821"/>
                  </a:lnTo>
                  <a:lnTo>
                    <a:pt x="1837" y="1811"/>
                  </a:lnTo>
                  <a:lnTo>
                    <a:pt x="1825" y="1795"/>
                  </a:lnTo>
                  <a:lnTo>
                    <a:pt x="1809" y="1780"/>
                  </a:lnTo>
                  <a:lnTo>
                    <a:pt x="1794" y="1762"/>
                  </a:lnTo>
                  <a:lnTo>
                    <a:pt x="1780" y="1744"/>
                  </a:lnTo>
                  <a:lnTo>
                    <a:pt x="1772" y="1726"/>
                  </a:lnTo>
                  <a:lnTo>
                    <a:pt x="1772" y="1707"/>
                  </a:lnTo>
                  <a:lnTo>
                    <a:pt x="1772" y="1679"/>
                  </a:lnTo>
                  <a:lnTo>
                    <a:pt x="1776" y="1652"/>
                  </a:lnTo>
                  <a:lnTo>
                    <a:pt x="1782" y="1628"/>
                  </a:lnTo>
                  <a:lnTo>
                    <a:pt x="1790" y="1608"/>
                  </a:lnTo>
                  <a:lnTo>
                    <a:pt x="1806" y="1593"/>
                  </a:lnTo>
                  <a:lnTo>
                    <a:pt x="1823" y="1585"/>
                  </a:lnTo>
                  <a:lnTo>
                    <a:pt x="1843" y="1581"/>
                  </a:lnTo>
                  <a:lnTo>
                    <a:pt x="1863" y="1585"/>
                  </a:lnTo>
                  <a:lnTo>
                    <a:pt x="1884" y="1597"/>
                  </a:lnTo>
                  <a:lnTo>
                    <a:pt x="1910" y="1606"/>
                  </a:lnTo>
                  <a:lnTo>
                    <a:pt x="1937" y="1614"/>
                  </a:lnTo>
                  <a:lnTo>
                    <a:pt x="1963" y="1616"/>
                  </a:lnTo>
                  <a:lnTo>
                    <a:pt x="1985" y="1614"/>
                  </a:lnTo>
                  <a:lnTo>
                    <a:pt x="2002" y="1614"/>
                  </a:lnTo>
                  <a:lnTo>
                    <a:pt x="2020" y="1612"/>
                  </a:lnTo>
                  <a:lnTo>
                    <a:pt x="2034" y="1608"/>
                  </a:lnTo>
                  <a:lnTo>
                    <a:pt x="2046" y="1597"/>
                  </a:lnTo>
                  <a:lnTo>
                    <a:pt x="2058" y="1581"/>
                  </a:lnTo>
                  <a:lnTo>
                    <a:pt x="2071" y="1561"/>
                  </a:lnTo>
                  <a:lnTo>
                    <a:pt x="2085" y="1538"/>
                  </a:lnTo>
                  <a:lnTo>
                    <a:pt x="2101" y="1518"/>
                  </a:lnTo>
                  <a:lnTo>
                    <a:pt x="2117" y="1502"/>
                  </a:lnTo>
                  <a:lnTo>
                    <a:pt x="2130" y="1494"/>
                  </a:lnTo>
                  <a:lnTo>
                    <a:pt x="2146" y="1490"/>
                  </a:lnTo>
                  <a:lnTo>
                    <a:pt x="2166" y="1488"/>
                  </a:lnTo>
                  <a:lnTo>
                    <a:pt x="2189" y="1486"/>
                  </a:lnTo>
                  <a:lnTo>
                    <a:pt x="2213" y="1484"/>
                  </a:lnTo>
                  <a:lnTo>
                    <a:pt x="2231" y="1482"/>
                  </a:lnTo>
                  <a:lnTo>
                    <a:pt x="2243" y="1477"/>
                  </a:lnTo>
                  <a:lnTo>
                    <a:pt x="2254" y="1469"/>
                  </a:lnTo>
                  <a:lnTo>
                    <a:pt x="2268" y="1455"/>
                  </a:lnTo>
                  <a:lnTo>
                    <a:pt x="2284" y="1437"/>
                  </a:lnTo>
                  <a:lnTo>
                    <a:pt x="2298" y="1421"/>
                  </a:lnTo>
                  <a:lnTo>
                    <a:pt x="2308" y="1408"/>
                  </a:lnTo>
                  <a:lnTo>
                    <a:pt x="2311" y="1388"/>
                  </a:lnTo>
                  <a:lnTo>
                    <a:pt x="2315" y="1364"/>
                  </a:lnTo>
                  <a:lnTo>
                    <a:pt x="2321" y="1343"/>
                  </a:lnTo>
                  <a:lnTo>
                    <a:pt x="2331" y="1323"/>
                  </a:lnTo>
                  <a:lnTo>
                    <a:pt x="2351" y="1303"/>
                  </a:lnTo>
                  <a:lnTo>
                    <a:pt x="2374" y="1286"/>
                  </a:lnTo>
                  <a:lnTo>
                    <a:pt x="2402" y="1276"/>
                  </a:lnTo>
                  <a:lnTo>
                    <a:pt x="2416" y="1270"/>
                  </a:lnTo>
                  <a:lnTo>
                    <a:pt x="2426" y="1262"/>
                  </a:lnTo>
                  <a:lnTo>
                    <a:pt x="2433" y="1250"/>
                  </a:lnTo>
                  <a:lnTo>
                    <a:pt x="2443" y="1240"/>
                  </a:lnTo>
                  <a:lnTo>
                    <a:pt x="2455" y="1232"/>
                  </a:lnTo>
                  <a:lnTo>
                    <a:pt x="2469" y="1227"/>
                  </a:lnTo>
                  <a:lnTo>
                    <a:pt x="2487" y="1217"/>
                  </a:lnTo>
                  <a:lnTo>
                    <a:pt x="2510" y="1205"/>
                  </a:lnTo>
                  <a:lnTo>
                    <a:pt x="2534" y="1195"/>
                  </a:lnTo>
                  <a:lnTo>
                    <a:pt x="2559" y="1189"/>
                  </a:lnTo>
                  <a:lnTo>
                    <a:pt x="2583" y="1187"/>
                  </a:lnTo>
                  <a:lnTo>
                    <a:pt x="2607" y="1189"/>
                  </a:lnTo>
                  <a:lnTo>
                    <a:pt x="2628" y="1195"/>
                  </a:lnTo>
                  <a:lnTo>
                    <a:pt x="2652" y="1199"/>
                  </a:lnTo>
                  <a:lnTo>
                    <a:pt x="2670" y="1203"/>
                  </a:lnTo>
                  <a:lnTo>
                    <a:pt x="2685" y="1203"/>
                  </a:lnTo>
                  <a:lnTo>
                    <a:pt x="2697" y="1197"/>
                  </a:lnTo>
                  <a:lnTo>
                    <a:pt x="2707" y="1183"/>
                  </a:lnTo>
                  <a:lnTo>
                    <a:pt x="2713" y="1171"/>
                  </a:lnTo>
                  <a:lnTo>
                    <a:pt x="2713" y="1158"/>
                  </a:lnTo>
                  <a:lnTo>
                    <a:pt x="2707" y="1140"/>
                  </a:lnTo>
                  <a:lnTo>
                    <a:pt x="2695" y="1126"/>
                  </a:lnTo>
                  <a:lnTo>
                    <a:pt x="2682" y="1108"/>
                  </a:lnTo>
                  <a:lnTo>
                    <a:pt x="2662" y="1089"/>
                  </a:lnTo>
                  <a:lnTo>
                    <a:pt x="2644" y="1071"/>
                  </a:lnTo>
                  <a:lnTo>
                    <a:pt x="2626" y="1055"/>
                  </a:lnTo>
                  <a:lnTo>
                    <a:pt x="2611" y="1042"/>
                  </a:lnTo>
                  <a:lnTo>
                    <a:pt x="2575" y="1016"/>
                  </a:lnTo>
                  <a:lnTo>
                    <a:pt x="2538" y="1004"/>
                  </a:lnTo>
                  <a:lnTo>
                    <a:pt x="2524" y="998"/>
                  </a:lnTo>
                  <a:lnTo>
                    <a:pt x="2510" y="990"/>
                  </a:lnTo>
                  <a:lnTo>
                    <a:pt x="2498" y="986"/>
                  </a:lnTo>
                  <a:lnTo>
                    <a:pt x="2485" y="984"/>
                  </a:lnTo>
                  <a:lnTo>
                    <a:pt x="2469" y="990"/>
                  </a:lnTo>
                  <a:lnTo>
                    <a:pt x="2453" y="1006"/>
                  </a:lnTo>
                  <a:lnTo>
                    <a:pt x="2439" y="1024"/>
                  </a:lnTo>
                  <a:lnTo>
                    <a:pt x="2426" y="1040"/>
                  </a:lnTo>
                  <a:lnTo>
                    <a:pt x="2408" y="1051"/>
                  </a:lnTo>
                  <a:lnTo>
                    <a:pt x="2394" y="1053"/>
                  </a:lnTo>
                  <a:lnTo>
                    <a:pt x="2376" y="1049"/>
                  </a:lnTo>
                  <a:lnTo>
                    <a:pt x="2357" y="1044"/>
                  </a:lnTo>
                  <a:lnTo>
                    <a:pt x="2337" y="1036"/>
                  </a:lnTo>
                  <a:lnTo>
                    <a:pt x="2317" y="1032"/>
                  </a:lnTo>
                  <a:lnTo>
                    <a:pt x="2304" y="1034"/>
                  </a:lnTo>
                  <a:lnTo>
                    <a:pt x="2292" y="1042"/>
                  </a:lnTo>
                  <a:lnTo>
                    <a:pt x="2282" y="1053"/>
                  </a:lnTo>
                  <a:lnTo>
                    <a:pt x="2272" y="1067"/>
                  </a:lnTo>
                  <a:lnTo>
                    <a:pt x="2260" y="1079"/>
                  </a:lnTo>
                  <a:lnTo>
                    <a:pt x="2248" y="1087"/>
                  </a:lnTo>
                  <a:lnTo>
                    <a:pt x="2235" y="1087"/>
                  </a:lnTo>
                  <a:lnTo>
                    <a:pt x="2211" y="1075"/>
                  </a:lnTo>
                  <a:lnTo>
                    <a:pt x="2189" y="1061"/>
                  </a:lnTo>
                  <a:lnTo>
                    <a:pt x="2174" y="1044"/>
                  </a:lnTo>
                  <a:lnTo>
                    <a:pt x="2168" y="1024"/>
                  </a:lnTo>
                  <a:lnTo>
                    <a:pt x="2170" y="1010"/>
                  </a:lnTo>
                  <a:lnTo>
                    <a:pt x="2178" y="1002"/>
                  </a:lnTo>
                  <a:lnTo>
                    <a:pt x="2185" y="992"/>
                  </a:lnTo>
                  <a:lnTo>
                    <a:pt x="2193" y="982"/>
                  </a:lnTo>
                  <a:lnTo>
                    <a:pt x="2197" y="965"/>
                  </a:lnTo>
                  <a:lnTo>
                    <a:pt x="2199" y="935"/>
                  </a:lnTo>
                  <a:lnTo>
                    <a:pt x="2201" y="902"/>
                  </a:lnTo>
                  <a:lnTo>
                    <a:pt x="2207" y="868"/>
                  </a:lnTo>
                  <a:lnTo>
                    <a:pt x="2217" y="839"/>
                  </a:lnTo>
                  <a:lnTo>
                    <a:pt x="2229" y="811"/>
                  </a:lnTo>
                  <a:lnTo>
                    <a:pt x="2239" y="782"/>
                  </a:lnTo>
                  <a:lnTo>
                    <a:pt x="2248" y="754"/>
                  </a:lnTo>
                  <a:lnTo>
                    <a:pt x="2254" y="735"/>
                  </a:lnTo>
                  <a:lnTo>
                    <a:pt x="2262" y="721"/>
                  </a:lnTo>
                  <a:lnTo>
                    <a:pt x="2276" y="713"/>
                  </a:lnTo>
                  <a:lnTo>
                    <a:pt x="2296" y="711"/>
                  </a:lnTo>
                  <a:lnTo>
                    <a:pt x="2317" y="713"/>
                  </a:lnTo>
                  <a:lnTo>
                    <a:pt x="2331" y="719"/>
                  </a:lnTo>
                  <a:lnTo>
                    <a:pt x="2349" y="725"/>
                  </a:lnTo>
                  <a:lnTo>
                    <a:pt x="2365" y="733"/>
                  </a:lnTo>
                  <a:lnTo>
                    <a:pt x="2380" y="736"/>
                  </a:lnTo>
                  <a:lnTo>
                    <a:pt x="2394" y="736"/>
                  </a:lnTo>
                  <a:lnTo>
                    <a:pt x="2406" y="729"/>
                  </a:lnTo>
                  <a:lnTo>
                    <a:pt x="2424" y="703"/>
                  </a:lnTo>
                  <a:lnTo>
                    <a:pt x="2443" y="675"/>
                  </a:lnTo>
                  <a:lnTo>
                    <a:pt x="2463" y="650"/>
                  </a:lnTo>
                  <a:lnTo>
                    <a:pt x="2477" y="640"/>
                  </a:lnTo>
                  <a:lnTo>
                    <a:pt x="2493" y="636"/>
                  </a:lnTo>
                  <a:lnTo>
                    <a:pt x="2506" y="634"/>
                  </a:lnTo>
                  <a:lnTo>
                    <a:pt x="2522" y="630"/>
                  </a:lnTo>
                  <a:lnTo>
                    <a:pt x="2534" y="622"/>
                  </a:lnTo>
                  <a:lnTo>
                    <a:pt x="2540" y="611"/>
                  </a:lnTo>
                  <a:lnTo>
                    <a:pt x="2542" y="595"/>
                  </a:lnTo>
                  <a:lnTo>
                    <a:pt x="2538" y="577"/>
                  </a:lnTo>
                  <a:lnTo>
                    <a:pt x="2534" y="561"/>
                  </a:lnTo>
                  <a:lnTo>
                    <a:pt x="2530" y="548"/>
                  </a:lnTo>
                  <a:lnTo>
                    <a:pt x="2532" y="534"/>
                  </a:lnTo>
                  <a:lnTo>
                    <a:pt x="2536" y="518"/>
                  </a:lnTo>
                  <a:lnTo>
                    <a:pt x="2542" y="498"/>
                  </a:lnTo>
                  <a:lnTo>
                    <a:pt x="2550" y="477"/>
                  </a:lnTo>
                  <a:lnTo>
                    <a:pt x="2556" y="459"/>
                  </a:lnTo>
                  <a:lnTo>
                    <a:pt x="2561" y="443"/>
                  </a:lnTo>
                  <a:lnTo>
                    <a:pt x="2567" y="416"/>
                  </a:lnTo>
                  <a:lnTo>
                    <a:pt x="2571" y="386"/>
                  </a:lnTo>
                  <a:lnTo>
                    <a:pt x="2579" y="355"/>
                  </a:lnTo>
                  <a:lnTo>
                    <a:pt x="2585" y="337"/>
                  </a:lnTo>
                  <a:lnTo>
                    <a:pt x="2589" y="327"/>
                  </a:lnTo>
                  <a:lnTo>
                    <a:pt x="2595" y="317"/>
                  </a:lnTo>
                  <a:lnTo>
                    <a:pt x="2603" y="305"/>
                  </a:lnTo>
                  <a:lnTo>
                    <a:pt x="2615" y="294"/>
                  </a:lnTo>
                  <a:lnTo>
                    <a:pt x="2626" y="276"/>
                  </a:lnTo>
                  <a:lnTo>
                    <a:pt x="2632" y="260"/>
                  </a:lnTo>
                  <a:lnTo>
                    <a:pt x="2634" y="246"/>
                  </a:lnTo>
                  <a:lnTo>
                    <a:pt x="2634" y="231"/>
                  </a:lnTo>
                  <a:lnTo>
                    <a:pt x="2632" y="209"/>
                  </a:lnTo>
                  <a:lnTo>
                    <a:pt x="2632" y="185"/>
                  </a:lnTo>
                  <a:lnTo>
                    <a:pt x="2628" y="164"/>
                  </a:lnTo>
                  <a:lnTo>
                    <a:pt x="2622" y="150"/>
                  </a:lnTo>
                  <a:lnTo>
                    <a:pt x="2615" y="146"/>
                  </a:lnTo>
                  <a:lnTo>
                    <a:pt x="2605" y="148"/>
                  </a:lnTo>
                  <a:lnTo>
                    <a:pt x="2593" y="152"/>
                  </a:lnTo>
                  <a:lnTo>
                    <a:pt x="2581" y="156"/>
                  </a:lnTo>
                  <a:lnTo>
                    <a:pt x="2567" y="158"/>
                  </a:lnTo>
                  <a:lnTo>
                    <a:pt x="2556" y="156"/>
                  </a:lnTo>
                  <a:lnTo>
                    <a:pt x="2548" y="148"/>
                  </a:lnTo>
                  <a:lnTo>
                    <a:pt x="2546" y="136"/>
                  </a:lnTo>
                  <a:lnTo>
                    <a:pt x="2548" y="124"/>
                  </a:lnTo>
                  <a:lnTo>
                    <a:pt x="2550" y="116"/>
                  </a:lnTo>
                  <a:lnTo>
                    <a:pt x="2552" y="115"/>
                  </a:lnTo>
                  <a:close/>
                </a:path>
              </a:pathLst>
            </a:custGeom>
            <a:grpFill/>
            <a:ln w="0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</a:ln>
          </p:spPr>
          <p:txBody>
            <a:bodyPr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43" name="Freeform 106"/>
            <p:cNvSpPr/>
            <p:nvPr/>
          </p:nvSpPr>
          <p:spPr bwMode="gray">
            <a:xfrm>
              <a:off x="2264" y="884"/>
              <a:ext cx="1641" cy="1473"/>
            </a:xfrm>
            <a:custGeom>
              <a:avLst/>
              <a:gdLst>
                <a:gd name="T0" fmla="*/ 651 w 3282"/>
                <a:gd name="T1" fmla="*/ 10 h 2947"/>
                <a:gd name="T2" fmla="*/ 669 w 3282"/>
                <a:gd name="T3" fmla="*/ 0 h 2947"/>
                <a:gd name="T4" fmla="*/ 720 w 3282"/>
                <a:gd name="T5" fmla="*/ 75 h 2947"/>
                <a:gd name="T6" fmla="*/ 808 w 3282"/>
                <a:gd name="T7" fmla="*/ 154 h 2947"/>
                <a:gd name="T8" fmla="*/ 761 w 3282"/>
                <a:gd name="T9" fmla="*/ 265 h 2947"/>
                <a:gd name="T10" fmla="*/ 737 w 3282"/>
                <a:gd name="T11" fmla="*/ 326 h 2947"/>
                <a:gd name="T12" fmla="*/ 793 w 3282"/>
                <a:gd name="T13" fmla="*/ 368 h 2947"/>
                <a:gd name="T14" fmla="*/ 785 w 3282"/>
                <a:gd name="T15" fmla="*/ 441 h 2947"/>
                <a:gd name="T16" fmla="*/ 710 w 3282"/>
                <a:gd name="T17" fmla="*/ 486 h 2947"/>
                <a:gd name="T18" fmla="*/ 693 w 3282"/>
                <a:gd name="T19" fmla="*/ 529 h 2947"/>
                <a:gd name="T20" fmla="*/ 634 w 3282"/>
                <a:gd name="T21" fmla="*/ 485 h 2947"/>
                <a:gd name="T22" fmla="*/ 587 w 3282"/>
                <a:gd name="T23" fmla="*/ 518 h 2947"/>
                <a:gd name="T24" fmla="*/ 530 w 3282"/>
                <a:gd name="T25" fmla="*/ 545 h 2947"/>
                <a:gd name="T26" fmla="*/ 470 w 3282"/>
                <a:gd name="T27" fmla="*/ 631 h 2947"/>
                <a:gd name="T28" fmla="*/ 376 w 3282"/>
                <a:gd name="T29" fmla="*/ 713 h 2947"/>
                <a:gd name="T30" fmla="*/ 309 w 3282"/>
                <a:gd name="T31" fmla="*/ 676 h 2947"/>
                <a:gd name="T32" fmla="*/ 235 w 3282"/>
                <a:gd name="T33" fmla="*/ 736 h 2947"/>
                <a:gd name="T34" fmla="*/ 189 w 3282"/>
                <a:gd name="T35" fmla="*/ 655 h 2947"/>
                <a:gd name="T36" fmla="*/ 88 w 3282"/>
                <a:gd name="T37" fmla="*/ 617 h 2947"/>
                <a:gd name="T38" fmla="*/ 9 w 3282"/>
                <a:gd name="T39" fmla="*/ 583 h 2947"/>
                <a:gd name="T40" fmla="*/ 20 w 3282"/>
                <a:gd name="T41" fmla="*/ 515 h 2947"/>
                <a:gd name="T42" fmla="*/ 70 w 3282"/>
                <a:gd name="T43" fmla="*/ 522 h 2947"/>
                <a:gd name="T44" fmla="*/ 103 w 3282"/>
                <a:gd name="T45" fmla="*/ 518 h 2947"/>
                <a:gd name="T46" fmla="*/ 144 w 3282"/>
                <a:gd name="T47" fmla="*/ 526 h 2947"/>
                <a:gd name="T48" fmla="*/ 178 w 3282"/>
                <a:gd name="T49" fmla="*/ 545 h 2947"/>
                <a:gd name="T50" fmla="*/ 223 w 3282"/>
                <a:gd name="T51" fmla="*/ 550 h 2947"/>
                <a:gd name="T52" fmla="*/ 246 w 3282"/>
                <a:gd name="T53" fmla="*/ 558 h 2947"/>
                <a:gd name="T54" fmla="*/ 291 w 3282"/>
                <a:gd name="T55" fmla="*/ 532 h 2947"/>
                <a:gd name="T56" fmla="*/ 341 w 3282"/>
                <a:gd name="T57" fmla="*/ 519 h 2947"/>
                <a:gd name="T58" fmla="*/ 375 w 3282"/>
                <a:gd name="T59" fmla="*/ 517 h 2947"/>
                <a:gd name="T60" fmla="*/ 398 w 3282"/>
                <a:gd name="T61" fmla="*/ 506 h 2947"/>
                <a:gd name="T62" fmla="*/ 420 w 3282"/>
                <a:gd name="T63" fmla="*/ 485 h 2947"/>
                <a:gd name="T64" fmla="*/ 443 w 3282"/>
                <a:gd name="T65" fmla="*/ 466 h 2947"/>
                <a:gd name="T66" fmla="*/ 459 w 3282"/>
                <a:gd name="T67" fmla="*/ 452 h 2947"/>
                <a:gd name="T68" fmla="*/ 443 w 3282"/>
                <a:gd name="T69" fmla="*/ 419 h 2947"/>
                <a:gd name="T70" fmla="*/ 466 w 3282"/>
                <a:gd name="T71" fmla="*/ 396 h 2947"/>
                <a:gd name="T72" fmla="*/ 505 w 3282"/>
                <a:gd name="T73" fmla="*/ 403 h 2947"/>
                <a:gd name="T74" fmla="*/ 530 w 3282"/>
                <a:gd name="T75" fmla="*/ 375 h 2947"/>
                <a:gd name="T76" fmla="*/ 561 w 3282"/>
                <a:gd name="T77" fmla="*/ 369 h 2947"/>
                <a:gd name="T78" fmla="*/ 579 w 3282"/>
                <a:gd name="T79" fmla="*/ 341 h 2947"/>
                <a:gd name="T80" fmla="*/ 607 w 3282"/>
                <a:gd name="T81" fmla="*/ 315 h 2947"/>
                <a:gd name="T82" fmla="*/ 634 w 3282"/>
                <a:gd name="T83" fmla="*/ 298 h 2947"/>
                <a:gd name="T84" fmla="*/ 672 w 3282"/>
                <a:gd name="T85" fmla="*/ 300 h 2947"/>
                <a:gd name="T86" fmla="*/ 671 w 3282"/>
                <a:gd name="T87" fmla="*/ 277 h 2947"/>
                <a:gd name="T88" fmla="*/ 631 w 3282"/>
                <a:gd name="T89" fmla="*/ 249 h 2947"/>
                <a:gd name="T90" fmla="*/ 607 w 3282"/>
                <a:gd name="T91" fmla="*/ 260 h 2947"/>
                <a:gd name="T92" fmla="*/ 576 w 3282"/>
                <a:gd name="T93" fmla="*/ 258 h 2947"/>
                <a:gd name="T94" fmla="*/ 553 w 3282"/>
                <a:gd name="T95" fmla="*/ 268 h 2947"/>
                <a:gd name="T96" fmla="*/ 549 w 3282"/>
                <a:gd name="T97" fmla="*/ 245 h 2947"/>
                <a:gd name="T98" fmla="*/ 560 w 3282"/>
                <a:gd name="T99" fmla="*/ 195 h 2947"/>
                <a:gd name="T100" fmla="*/ 583 w 3282"/>
                <a:gd name="T101" fmla="*/ 179 h 2947"/>
                <a:gd name="T102" fmla="*/ 611 w 3282"/>
                <a:gd name="T103" fmla="*/ 168 h 2947"/>
                <a:gd name="T104" fmla="*/ 635 w 3282"/>
                <a:gd name="T105" fmla="*/ 152 h 2947"/>
                <a:gd name="T106" fmla="*/ 636 w 3282"/>
                <a:gd name="T107" fmla="*/ 124 h 2947"/>
                <a:gd name="T108" fmla="*/ 647 w 3282"/>
                <a:gd name="T109" fmla="*/ 84 h 2947"/>
                <a:gd name="T110" fmla="*/ 659 w 3282"/>
                <a:gd name="T111" fmla="*/ 61 h 2947"/>
                <a:gd name="T112" fmla="*/ 652 w 3282"/>
                <a:gd name="T113" fmla="*/ 37 h 2947"/>
                <a:gd name="T114" fmla="*/ 637 w 3282"/>
                <a:gd name="T115" fmla="*/ 31 h 2947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3282"/>
                <a:gd name="T175" fmla="*/ 0 h 2947"/>
                <a:gd name="T176" fmla="*/ 3282 w 3282"/>
                <a:gd name="T177" fmla="*/ 2947 h 2947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3282" h="2947">
                  <a:moveTo>
                    <a:pt x="2552" y="115"/>
                  </a:moveTo>
                  <a:lnTo>
                    <a:pt x="2554" y="111"/>
                  </a:lnTo>
                  <a:lnTo>
                    <a:pt x="2559" y="101"/>
                  </a:lnTo>
                  <a:lnTo>
                    <a:pt x="2569" y="87"/>
                  </a:lnTo>
                  <a:lnTo>
                    <a:pt x="2579" y="73"/>
                  </a:lnTo>
                  <a:lnTo>
                    <a:pt x="2589" y="55"/>
                  </a:lnTo>
                  <a:lnTo>
                    <a:pt x="2601" y="42"/>
                  </a:lnTo>
                  <a:lnTo>
                    <a:pt x="2609" y="28"/>
                  </a:lnTo>
                  <a:lnTo>
                    <a:pt x="2617" y="20"/>
                  </a:lnTo>
                  <a:lnTo>
                    <a:pt x="2628" y="12"/>
                  </a:lnTo>
                  <a:lnTo>
                    <a:pt x="2642" y="6"/>
                  </a:lnTo>
                  <a:lnTo>
                    <a:pt x="2658" y="2"/>
                  </a:lnTo>
                  <a:lnTo>
                    <a:pt x="2670" y="0"/>
                  </a:lnTo>
                  <a:lnTo>
                    <a:pt x="2676" y="0"/>
                  </a:lnTo>
                  <a:lnTo>
                    <a:pt x="2715" y="50"/>
                  </a:lnTo>
                  <a:lnTo>
                    <a:pt x="2670" y="132"/>
                  </a:lnTo>
                  <a:lnTo>
                    <a:pt x="2758" y="183"/>
                  </a:lnTo>
                  <a:lnTo>
                    <a:pt x="2782" y="142"/>
                  </a:lnTo>
                  <a:lnTo>
                    <a:pt x="2849" y="164"/>
                  </a:lnTo>
                  <a:lnTo>
                    <a:pt x="2853" y="231"/>
                  </a:lnTo>
                  <a:lnTo>
                    <a:pt x="2880" y="303"/>
                  </a:lnTo>
                  <a:lnTo>
                    <a:pt x="2983" y="303"/>
                  </a:lnTo>
                  <a:lnTo>
                    <a:pt x="3091" y="268"/>
                  </a:lnTo>
                  <a:lnTo>
                    <a:pt x="3138" y="207"/>
                  </a:lnTo>
                  <a:lnTo>
                    <a:pt x="3250" y="286"/>
                  </a:lnTo>
                  <a:lnTo>
                    <a:pt x="3231" y="386"/>
                  </a:lnTo>
                  <a:lnTo>
                    <a:pt x="3201" y="500"/>
                  </a:lnTo>
                  <a:lnTo>
                    <a:pt x="3231" y="616"/>
                  </a:lnTo>
                  <a:lnTo>
                    <a:pt x="3199" y="632"/>
                  </a:lnTo>
                  <a:lnTo>
                    <a:pt x="3191" y="701"/>
                  </a:lnTo>
                  <a:lnTo>
                    <a:pt x="3140" y="756"/>
                  </a:lnTo>
                  <a:lnTo>
                    <a:pt x="3085" y="866"/>
                  </a:lnTo>
                  <a:lnTo>
                    <a:pt x="3002" y="957"/>
                  </a:lnTo>
                  <a:lnTo>
                    <a:pt x="2987" y="1004"/>
                  </a:lnTo>
                  <a:lnTo>
                    <a:pt x="3042" y="1063"/>
                  </a:lnTo>
                  <a:lnTo>
                    <a:pt x="3083" y="1120"/>
                  </a:lnTo>
                  <a:lnTo>
                    <a:pt x="3071" y="1201"/>
                  </a:lnTo>
                  <a:lnTo>
                    <a:pt x="3079" y="1266"/>
                  </a:lnTo>
                  <a:lnTo>
                    <a:pt x="3030" y="1244"/>
                  </a:lnTo>
                  <a:lnTo>
                    <a:pt x="3014" y="1264"/>
                  </a:lnTo>
                  <a:lnTo>
                    <a:pt x="2971" y="1250"/>
                  </a:lnTo>
                  <a:lnTo>
                    <a:pt x="2947" y="1305"/>
                  </a:lnTo>
                  <a:lnTo>
                    <a:pt x="2989" y="1313"/>
                  </a:lnTo>
                  <a:lnTo>
                    <a:pt x="3030" y="1368"/>
                  </a:lnTo>
                  <a:lnTo>
                    <a:pt x="3024" y="1451"/>
                  </a:lnTo>
                  <a:lnTo>
                    <a:pt x="3059" y="1500"/>
                  </a:lnTo>
                  <a:lnTo>
                    <a:pt x="3061" y="1530"/>
                  </a:lnTo>
                  <a:lnTo>
                    <a:pt x="3091" y="1536"/>
                  </a:lnTo>
                  <a:lnTo>
                    <a:pt x="3170" y="1475"/>
                  </a:lnTo>
                  <a:lnTo>
                    <a:pt x="3209" y="1541"/>
                  </a:lnTo>
                  <a:lnTo>
                    <a:pt x="3244" y="1608"/>
                  </a:lnTo>
                  <a:lnTo>
                    <a:pt x="3282" y="1630"/>
                  </a:lnTo>
                  <a:lnTo>
                    <a:pt x="3282" y="1677"/>
                  </a:lnTo>
                  <a:lnTo>
                    <a:pt x="3239" y="1728"/>
                  </a:lnTo>
                  <a:lnTo>
                    <a:pt x="3189" y="1776"/>
                  </a:lnTo>
                  <a:lnTo>
                    <a:pt x="3138" y="1766"/>
                  </a:lnTo>
                  <a:lnTo>
                    <a:pt x="3134" y="1803"/>
                  </a:lnTo>
                  <a:lnTo>
                    <a:pt x="3101" y="1819"/>
                  </a:lnTo>
                  <a:lnTo>
                    <a:pt x="3032" y="1839"/>
                  </a:lnTo>
                  <a:lnTo>
                    <a:pt x="2981" y="1898"/>
                  </a:lnTo>
                  <a:lnTo>
                    <a:pt x="2928" y="1941"/>
                  </a:lnTo>
                  <a:lnTo>
                    <a:pt x="2884" y="2012"/>
                  </a:lnTo>
                  <a:lnTo>
                    <a:pt x="2839" y="1947"/>
                  </a:lnTo>
                  <a:lnTo>
                    <a:pt x="2798" y="1917"/>
                  </a:lnTo>
                  <a:lnTo>
                    <a:pt x="2768" y="1945"/>
                  </a:lnTo>
                  <a:lnTo>
                    <a:pt x="2788" y="1967"/>
                  </a:lnTo>
                  <a:lnTo>
                    <a:pt x="2788" y="2032"/>
                  </a:lnTo>
                  <a:lnTo>
                    <a:pt x="2811" y="2087"/>
                  </a:lnTo>
                  <a:lnTo>
                    <a:pt x="2778" y="2140"/>
                  </a:lnTo>
                  <a:lnTo>
                    <a:pt x="2770" y="2118"/>
                  </a:lnTo>
                  <a:lnTo>
                    <a:pt x="2703" y="2116"/>
                  </a:lnTo>
                  <a:lnTo>
                    <a:pt x="2656" y="2073"/>
                  </a:lnTo>
                  <a:lnTo>
                    <a:pt x="2640" y="2012"/>
                  </a:lnTo>
                  <a:lnTo>
                    <a:pt x="2607" y="1971"/>
                  </a:lnTo>
                  <a:lnTo>
                    <a:pt x="2581" y="1925"/>
                  </a:lnTo>
                  <a:lnTo>
                    <a:pt x="2556" y="1911"/>
                  </a:lnTo>
                  <a:lnTo>
                    <a:pt x="2536" y="1941"/>
                  </a:lnTo>
                  <a:lnTo>
                    <a:pt x="2506" y="1943"/>
                  </a:lnTo>
                  <a:lnTo>
                    <a:pt x="2469" y="1967"/>
                  </a:lnTo>
                  <a:lnTo>
                    <a:pt x="2479" y="2035"/>
                  </a:lnTo>
                  <a:lnTo>
                    <a:pt x="2441" y="2049"/>
                  </a:lnTo>
                  <a:lnTo>
                    <a:pt x="2414" y="2039"/>
                  </a:lnTo>
                  <a:lnTo>
                    <a:pt x="2386" y="2075"/>
                  </a:lnTo>
                  <a:lnTo>
                    <a:pt x="2347" y="2073"/>
                  </a:lnTo>
                  <a:lnTo>
                    <a:pt x="2296" y="2128"/>
                  </a:lnTo>
                  <a:lnTo>
                    <a:pt x="2248" y="2132"/>
                  </a:lnTo>
                  <a:lnTo>
                    <a:pt x="2231" y="2055"/>
                  </a:lnTo>
                  <a:lnTo>
                    <a:pt x="2183" y="2051"/>
                  </a:lnTo>
                  <a:lnTo>
                    <a:pt x="2158" y="2093"/>
                  </a:lnTo>
                  <a:lnTo>
                    <a:pt x="2152" y="2142"/>
                  </a:lnTo>
                  <a:lnTo>
                    <a:pt x="2120" y="2181"/>
                  </a:lnTo>
                  <a:lnTo>
                    <a:pt x="2132" y="2222"/>
                  </a:lnTo>
                  <a:lnTo>
                    <a:pt x="2117" y="2246"/>
                  </a:lnTo>
                  <a:lnTo>
                    <a:pt x="2185" y="2333"/>
                  </a:lnTo>
                  <a:lnTo>
                    <a:pt x="2075" y="2376"/>
                  </a:lnTo>
                  <a:lnTo>
                    <a:pt x="2014" y="2376"/>
                  </a:lnTo>
                  <a:lnTo>
                    <a:pt x="1928" y="2407"/>
                  </a:lnTo>
                  <a:lnTo>
                    <a:pt x="1880" y="2526"/>
                  </a:lnTo>
                  <a:lnTo>
                    <a:pt x="1802" y="2555"/>
                  </a:lnTo>
                  <a:lnTo>
                    <a:pt x="1766" y="2539"/>
                  </a:lnTo>
                  <a:lnTo>
                    <a:pt x="1731" y="2598"/>
                  </a:lnTo>
                  <a:lnTo>
                    <a:pt x="1674" y="2579"/>
                  </a:lnTo>
                  <a:lnTo>
                    <a:pt x="1621" y="2638"/>
                  </a:lnTo>
                  <a:lnTo>
                    <a:pt x="1601" y="2718"/>
                  </a:lnTo>
                  <a:lnTo>
                    <a:pt x="1502" y="2852"/>
                  </a:lnTo>
                  <a:lnTo>
                    <a:pt x="1459" y="2888"/>
                  </a:lnTo>
                  <a:lnTo>
                    <a:pt x="1430" y="2860"/>
                  </a:lnTo>
                  <a:lnTo>
                    <a:pt x="1339" y="2876"/>
                  </a:lnTo>
                  <a:lnTo>
                    <a:pt x="1298" y="2823"/>
                  </a:lnTo>
                  <a:lnTo>
                    <a:pt x="1239" y="2821"/>
                  </a:lnTo>
                  <a:lnTo>
                    <a:pt x="1195" y="2781"/>
                  </a:lnTo>
                  <a:lnTo>
                    <a:pt x="1233" y="2707"/>
                  </a:lnTo>
                  <a:lnTo>
                    <a:pt x="1248" y="2659"/>
                  </a:lnTo>
                  <a:lnTo>
                    <a:pt x="1215" y="2612"/>
                  </a:lnTo>
                  <a:lnTo>
                    <a:pt x="1150" y="2630"/>
                  </a:lnTo>
                  <a:lnTo>
                    <a:pt x="1115" y="2709"/>
                  </a:lnTo>
                  <a:lnTo>
                    <a:pt x="1101" y="2846"/>
                  </a:lnTo>
                  <a:lnTo>
                    <a:pt x="1052" y="2901"/>
                  </a:lnTo>
                  <a:lnTo>
                    <a:pt x="939" y="2947"/>
                  </a:lnTo>
                  <a:lnTo>
                    <a:pt x="869" y="2941"/>
                  </a:lnTo>
                  <a:lnTo>
                    <a:pt x="810" y="2886"/>
                  </a:lnTo>
                  <a:lnTo>
                    <a:pt x="817" y="2795"/>
                  </a:lnTo>
                  <a:lnTo>
                    <a:pt x="874" y="2764"/>
                  </a:lnTo>
                  <a:lnTo>
                    <a:pt x="874" y="2657"/>
                  </a:lnTo>
                  <a:lnTo>
                    <a:pt x="829" y="2618"/>
                  </a:lnTo>
                  <a:lnTo>
                    <a:pt x="754" y="2620"/>
                  </a:lnTo>
                  <a:lnTo>
                    <a:pt x="658" y="2714"/>
                  </a:lnTo>
                  <a:lnTo>
                    <a:pt x="524" y="2714"/>
                  </a:lnTo>
                  <a:lnTo>
                    <a:pt x="441" y="2671"/>
                  </a:lnTo>
                  <a:lnTo>
                    <a:pt x="445" y="2610"/>
                  </a:lnTo>
                  <a:lnTo>
                    <a:pt x="378" y="2606"/>
                  </a:lnTo>
                  <a:lnTo>
                    <a:pt x="302" y="2539"/>
                  </a:lnTo>
                  <a:lnTo>
                    <a:pt x="351" y="2470"/>
                  </a:lnTo>
                  <a:lnTo>
                    <a:pt x="396" y="2457"/>
                  </a:lnTo>
                  <a:lnTo>
                    <a:pt x="376" y="2390"/>
                  </a:lnTo>
                  <a:lnTo>
                    <a:pt x="296" y="2362"/>
                  </a:lnTo>
                  <a:lnTo>
                    <a:pt x="203" y="2374"/>
                  </a:lnTo>
                  <a:lnTo>
                    <a:pt x="156" y="2429"/>
                  </a:lnTo>
                  <a:lnTo>
                    <a:pt x="111" y="2423"/>
                  </a:lnTo>
                  <a:lnTo>
                    <a:pt x="34" y="2333"/>
                  </a:lnTo>
                  <a:lnTo>
                    <a:pt x="0" y="2236"/>
                  </a:lnTo>
                  <a:lnTo>
                    <a:pt x="18" y="2179"/>
                  </a:lnTo>
                  <a:lnTo>
                    <a:pt x="10" y="2055"/>
                  </a:lnTo>
                  <a:lnTo>
                    <a:pt x="14" y="2057"/>
                  </a:lnTo>
                  <a:lnTo>
                    <a:pt x="30" y="2057"/>
                  </a:lnTo>
                  <a:lnTo>
                    <a:pt x="52" y="2059"/>
                  </a:lnTo>
                  <a:lnTo>
                    <a:pt x="79" y="2063"/>
                  </a:lnTo>
                  <a:lnTo>
                    <a:pt x="109" y="2065"/>
                  </a:lnTo>
                  <a:lnTo>
                    <a:pt x="138" y="2069"/>
                  </a:lnTo>
                  <a:lnTo>
                    <a:pt x="166" y="2073"/>
                  </a:lnTo>
                  <a:lnTo>
                    <a:pt x="189" y="2077"/>
                  </a:lnTo>
                  <a:lnTo>
                    <a:pt x="207" y="2081"/>
                  </a:lnTo>
                  <a:lnTo>
                    <a:pt x="243" y="2089"/>
                  </a:lnTo>
                  <a:lnTo>
                    <a:pt x="278" y="2089"/>
                  </a:lnTo>
                  <a:lnTo>
                    <a:pt x="308" y="2081"/>
                  </a:lnTo>
                  <a:lnTo>
                    <a:pt x="323" y="2075"/>
                  </a:lnTo>
                  <a:lnTo>
                    <a:pt x="337" y="2069"/>
                  </a:lnTo>
                  <a:lnTo>
                    <a:pt x="351" y="2067"/>
                  </a:lnTo>
                  <a:lnTo>
                    <a:pt x="367" y="2065"/>
                  </a:lnTo>
                  <a:lnTo>
                    <a:pt x="386" y="2069"/>
                  </a:lnTo>
                  <a:lnTo>
                    <a:pt x="412" y="2075"/>
                  </a:lnTo>
                  <a:lnTo>
                    <a:pt x="441" y="2079"/>
                  </a:lnTo>
                  <a:lnTo>
                    <a:pt x="473" y="2083"/>
                  </a:lnTo>
                  <a:lnTo>
                    <a:pt x="498" y="2087"/>
                  </a:lnTo>
                  <a:lnTo>
                    <a:pt x="518" y="2087"/>
                  </a:lnTo>
                  <a:lnTo>
                    <a:pt x="542" y="2089"/>
                  </a:lnTo>
                  <a:lnTo>
                    <a:pt x="560" y="2095"/>
                  </a:lnTo>
                  <a:lnTo>
                    <a:pt x="575" y="2104"/>
                  </a:lnTo>
                  <a:lnTo>
                    <a:pt x="589" y="2118"/>
                  </a:lnTo>
                  <a:lnTo>
                    <a:pt x="607" y="2134"/>
                  </a:lnTo>
                  <a:lnTo>
                    <a:pt x="626" y="2148"/>
                  </a:lnTo>
                  <a:lnTo>
                    <a:pt x="646" y="2156"/>
                  </a:lnTo>
                  <a:lnTo>
                    <a:pt x="666" y="2163"/>
                  </a:lnTo>
                  <a:lnTo>
                    <a:pt x="685" y="2173"/>
                  </a:lnTo>
                  <a:lnTo>
                    <a:pt x="709" y="2183"/>
                  </a:lnTo>
                  <a:lnTo>
                    <a:pt x="739" y="2193"/>
                  </a:lnTo>
                  <a:lnTo>
                    <a:pt x="762" y="2197"/>
                  </a:lnTo>
                  <a:lnTo>
                    <a:pt x="792" y="2199"/>
                  </a:lnTo>
                  <a:lnTo>
                    <a:pt x="821" y="2201"/>
                  </a:lnTo>
                  <a:lnTo>
                    <a:pt x="851" y="2201"/>
                  </a:lnTo>
                  <a:lnTo>
                    <a:pt x="874" y="2201"/>
                  </a:lnTo>
                  <a:lnTo>
                    <a:pt x="892" y="2203"/>
                  </a:lnTo>
                  <a:lnTo>
                    <a:pt x="904" y="2207"/>
                  </a:lnTo>
                  <a:lnTo>
                    <a:pt x="914" y="2215"/>
                  </a:lnTo>
                  <a:lnTo>
                    <a:pt x="924" y="2224"/>
                  </a:lnTo>
                  <a:lnTo>
                    <a:pt x="935" y="2232"/>
                  </a:lnTo>
                  <a:lnTo>
                    <a:pt x="947" y="2236"/>
                  </a:lnTo>
                  <a:lnTo>
                    <a:pt x="965" y="2238"/>
                  </a:lnTo>
                  <a:lnTo>
                    <a:pt x="985" y="2234"/>
                  </a:lnTo>
                  <a:lnTo>
                    <a:pt x="1002" y="2224"/>
                  </a:lnTo>
                  <a:lnTo>
                    <a:pt x="1024" y="2207"/>
                  </a:lnTo>
                  <a:lnTo>
                    <a:pt x="1048" y="2187"/>
                  </a:lnTo>
                  <a:lnTo>
                    <a:pt x="1073" y="2171"/>
                  </a:lnTo>
                  <a:lnTo>
                    <a:pt x="1103" y="2157"/>
                  </a:lnTo>
                  <a:lnTo>
                    <a:pt x="1134" y="2144"/>
                  </a:lnTo>
                  <a:lnTo>
                    <a:pt x="1164" y="2130"/>
                  </a:lnTo>
                  <a:lnTo>
                    <a:pt x="1199" y="2114"/>
                  </a:lnTo>
                  <a:lnTo>
                    <a:pt x="1241" y="2098"/>
                  </a:lnTo>
                  <a:lnTo>
                    <a:pt x="1282" y="2087"/>
                  </a:lnTo>
                  <a:lnTo>
                    <a:pt x="1325" y="2079"/>
                  </a:lnTo>
                  <a:lnTo>
                    <a:pt x="1345" y="2077"/>
                  </a:lnTo>
                  <a:lnTo>
                    <a:pt x="1357" y="2077"/>
                  </a:lnTo>
                  <a:lnTo>
                    <a:pt x="1363" y="2079"/>
                  </a:lnTo>
                  <a:lnTo>
                    <a:pt x="1367" y="2079"/>
                  </a:lnTo>
                  <a:lnTo>
                    <a:pt x="1371" y="2081"/>
                  </a:lnTo>
                  <a:lnTo>
                    <a:pt x="1378" y="2081"/>
                  </a:lnTo>
                  <a:lnTo>
                    <a:pt x="1392" y="2081"/>
                  </a:lnTo>
                  <a:lnTo>
                    <a:pt x="1418" y="2079"/>
                  </a:lnTo>
                  <a:lnTo>
                    <a:pt x="1463" y="2075"/>
                  </a:lnTo>
                  <a:lnTo>
                    <a:pt x="1498" y="2071"/>
                  </a:lnTo>
                  <a:lnTo>
                    <a:pt x="1526" y="2065"/>
                  </a:lnTo>
                  <a:lnTo>
                    <a:pt x="1548" y="2059"/>
                  </a:lnTo>
                  <a:lnTo>
                    <a:pt x="1561" y="2053"/>
                  </a:lnTo>
                  <a:lnTo>
                    <a:pt x="1571" y="2045"/>
                  </a:lnTo>
                  <a:lnTo>
                    <a:pt x="1577" y="2035"/>
                  </a:lnTo>
                  <a:lnTo>
                    <a:pt x="1581" y="2030"/>
                  </a:lnTo>
                  <a:lnTo>
                    <a:pt x="1589" y="2024"/>
                  </a:lnTo>
                  <a:lnTo>
                    <a:pt x="1603" y="2018"/>
                  </a:lnTo>
                  <a:lnTo>
                    <a:pt x="1622" y="2014"/>
                  </a:lnTo>
                  <a:lnTo>
                    <a:pt x="1640" y="2006"/>
                  </a:lnTo>
                  <a:lnTo>
                    <a:pt x="1656" y="1994"/>
                  </a:lnTo>
                  <a:lnTo>
                    <a:pt x="1668" y="1974"/>
                  </a:lnTo>
                  <a:lnTo>
                    <a:pt x="1674" y="1957"/>
                  </a:lnTo>
                  <a:lnTo>
                    <a:pt x="1680" y="1941"/>
                  </a:lnTo>
                  <a:lnTo>
                    <a:pt x="1685" y="1927"/>
                  </a:lnTo>
                  <a:lnTo>
                    <a:pt x="1697" y="1913"/>
                  </a:lnTo>
                  <a:lnTo>
                    <a:pt x="1715" y="1900"/>
                  </a:lnTo>
                  <a:lnTo>
                    <a:pt x="1737" y="1888"/>
                  </a:lnTo>
                  <a:lnTo>
                    <a:pt x="1752" y="1878"/>
                  </a:lnTo>
                  <a:lnTo>
                    <a:pt x="1764" y="1872"/>
                  </a:lnTo>
                  <a:lnTo>
                    <a:pt x="1772" y="1866"/>
                  </a:lnTo>
                  <a:lnTo>
                    <a:pt x="1780" y="1860"/>
                  </a:lnTo>
                  <a:lnTo>
                    <a:pt x="1790" y="1854"/>
                  </a:lnTo>
                  <a:lnTo>
                    <a:pt x="1804" y="1848"/>
                  </a:lnTo>
                  <a:lnTo>
                    <a:pt x="1817" y="1841"/>
                  </a:lnTo>
                  <a:lnTo>
                    <a:pt x="1831" y="1831"/>
                  </a:lnTo>
                  <a:lnTo>
                    <a:pt x="1837" y="1821"/>
                  </a:lnTo>
                  <a:lnTo>
                    <a:pt x="1837" y="1811"/>
                  </a:lnTo>
                  <a:lnTo>
                    <a:pt x="1825" y="1795"/>
                  </a:lnTo>
                  <a:lnTo>
                    <a:pt x="1809" y="1780"/>
                  </a:lnTo>
                  <a:lnTo>
                    <a:pt x="1794" y="1762"/>
                  </a:lnTo>
                  <a:lnTo>
                    <a:pt x="1780" y="1744"/>
                  </a:lnTo>
                  <a:lnTo>
                    <a:pt x="1772" y="1726"/>
                  </a:lnTo>
                  <a:lnTo>
                    <a:pt x="1772" y="1707"/>
                  </a:lnTo>
                  <a:lnTo>
                    <a:pt x="1772" y="1679"/>
                  </a:lnTo>
                  <a:lnTo>
                    <a:pt x="1776" y="1652"/>
                  </a:lnTo>
                  <a:lnTo>
                    <a:pt x="1782" y="1628"/>
                  </a:lnTo>
                  <a:lnTo>
                    <a:pt x="1790" y="1608"/>
                  </a:lnTo>
                  <a:lnTo>
                    <a:pt x="1806" y="1593"/>
                  </a:lnTo>
                  <a:lnTo>
                    <a:pt x="1823" y="1585"/>
                  </a:lnTo>
                  <a:lnTo>
                    <a:pt x="1843" y="1581"/>
                  </a:lnTo>
                  <a:lnTo>
                    <a:pt x="1863" y="1585"/>
                  </a:lnTo>
                  <a:lnTo>
                    <a:pt x="1884" y="1597"/>
                  </a:lnTo>
                  <a:lnTo>
                    <a:pt x="1910" y="1606"/>
                  </a:lnTo>
                  <a:lnTo>
                    <a:pt x="1937" y="1614"/>
                  </a:lnTo>
                  <a:lnTo>
                    <a:pt x="1963" y="1616"/>
                  </a:lnTo>
                  <a:lnTo>
                    <a:pt x="1985" y="1614"/>
                  </a:lnTo>
                  <a:lnTo>
                    <a:pt x="2002" y="1614"/>
                  </a:lnTo>
                  <a:lnTo>
                    <a:pt x="2020" y="1612"/>
                  </a:lnTo>
                  <a:lnTo>
                    <a:pt x="2034" y="1608"/>
                  </a:lnTo>
                  <a:lnTo>
                    <a:pt x="2046" y="1597"/>
                  </a:lnTo>
                  <a:lnTo>
                    <a:pt x="2058" y="1581"/>
                  </a:lnTo>
                  <a:lnTo>
                    <a:pt x="2071" y="1561"/>
                  </a:lnTo>
                  <a:lnTo>
                    <a:pt x="2085" y="1538"/>
                  </a:lnTo>
                  <a:lnTo>
                    <a:pt x="2101" y="1518"/>
                  </a:lnTo>
                  <a:lnTo>
                    <a:pt x="2117" y="1502"/>
                  </a:lnTo>
                  <a:lnTo>
                    <a:pt x="2130" y="1494"/>
                  </a:lnTo>
                  <a:lnTo>
                    <a:pt x="2146" y="1490"/>
                  </a:lnTo>
                  <a:lnTo>
                    <a:pt x="2166" y="1488"/>
                  </a:lnTo>
                  <a:lnTo>
                    <a:pt x="2189" y="1486"/>
                  </a:lnTo>
                  <a:lnTo>
                    <a:pt x="2213" y="1484"/>
                  </a:lnTo>
                  <a:lnTo>
                    <a:pt x="2231" y="1482"/>
                  </a:lnTo>
                  <a:lnTo>
                    <a:pt x="2243" y="1477"/>
                  </a:lnTo>
                  <a:lnTo>
                    <a:pt x="2254" y="1469"/>
                  </a:lnTo>
                  <a:lnTo>
                    <a:pt x="2268" y="1455"/>
                  </a:lnTo>
                  <a:lnTo>
                    <a:pt x="2284" y="1437"/>
                  </a:lnTo>
                  <a:lnTo>
                    <a:pt x="2298" y="1421"/>
                  </a:lnTo>
                  <a:lnTo>
                    <a:pt x="2308" y="1408"/>
                  </a:lnTo>
                  <a:lnTo>
                    <a:pt x="2311" y="1388"/>
                  </a:lnTo>
                  <a:lnTo>
                    <a:pt x="2315" y="1364"/>
                  </a:lnTo>
                  <a:lnTo>
                    <a:pt x="2321" y="1343"/>
                  </a:lnTo>
                  <a:lnTo>
                    <a:pt x="2331" y="1323"/>
                  </a:lnTo>
                  <a:lnTo>
                    <a:pt x="2351" y="1303"/>
                  </a:lnTo>
                  <a:lnTo>
                    <a:pt x="2374" y="1286"/>
                  </a:lnTo>
                  <a:lnTo>
                    <a:pt x="2402" y="1276"/>
                  </a:lnTo>
                  <a:lnTo>
                    <a:pt x="2416" y="1270"/>
                  </a:lnTo>
                  <a:lnTo>
                    <a:pt x="2426" y="1262"/>
                  </a:lnTo>
                  <a:lnTo>
                    <a:pt x="2433" y="1250"/>
                  </a:lnTo>
                  <a:lnTo>
                    <a:pt x="2443" y="1240"/>
                  </a:lnTo>
                  <a:lnTo>
                    <a:pt x="2455" y="1232"/>
                  </a:lnTo>
                  <a:lnTo>
                    <a:pt x="2469" y="1227"/>
                  </a:lnTo>
                  <a:lnTo>
                    <a:pt x="2487" y="1217"/>
                  </a:lnTo>
                  <a:lnTo>
                    <a:pt x="2510" y="1205"/>
                  </a:lnTo>
                  <a:lnTo>
                    <a:pt x="2534" y="1195"/>
                  </a:lnTo>
                  <a:lnTo>
                    <a:pt x="2559" y="1189"/>
                  </a:lnTo>
                  <a:lnTo>
                    <a:pt x="2583" y="1187"/>
                  </a:lnTo>
                  <a:lnTo>
                    <a:pt x="2607" y="1189"/>
                  </a:lnTo>
                  <a:lnTo>
                    <a:pt x="2628" y="1195"/>
                  </a:lnTo>
                  <a:lnTo>
                    <a:pt x="2652" y="1199"/>
                  </a:lnTo>
                  <a:lnTo>
                    <a:pt x="2670" y="1203"/>
                  </a:lnTo>
                  <a:lnTo>
                    <a:pt x="2685" y="1203"/>
                  </a:lnTo>
                  <a:lnTo>
                    <a:pt x="2697" y="1197"/>
                  </a:lnTo>
                  <a:lnTo>
                    <a:pt x="2707" y="1183"/>
                  </a:lnTo>
                  <a:lnTo>
                    <a:pt x="2713" y="1171"/>
                  </a:lnTo>
                  <a:lnTo>
                    <a:pt x="2713" y="1158"/>
                  </a:lnTo>
                  <a:lnTo>
                    <a:pt x="2707" y="1140"/>
                  </a:lnTo>
                  <a:lnTo>
                    <a:pt x="2695" y="1126"/>
                  </a:lnTo>
                  <a:lnTo>
                    <a:pt x="2682" y="1108"/>
                  </a:lnTo>
                  <a:lnTo>
                    <a:pt x="2662" y="1089"/>
                  </a:lnTo>
                  <a:lnTo>
                    <a:pt x="2644" y="1071"/>
                  </a:lnTo>
                  <a:lnTo>
                    <a:pt x="2626" y="1055"/>
                  </a:lnTo>
                  <a:lnTo>
                    <a:pt x="2611" y="1042"/>
                  </a:lnTo>
                  <a:lnTo>
                    <a:pt x="2575" y="1016"/>
                  </a:lnTo>
                  <a:lnTo>
                    <a:pt x="2538" y="1004"/>
                  </a:lnTo>
                  <a:lnTo>
                    <a:pt x="2524" y="998"/>
                  </a:lnTo>
                  <a:lnTo>
                    <a:pt x="2510" y="990"/>
                  </a:lnTo>
                  <a:lnTo>
                    <a:pt x="2498" y="986"/>
                  </a:lnTo>
                  <a:lnTo>
                    <a:pt x="2485" y="984"/>
                  </a:lnTo>
                  <a:lnTo>
                    <a:pt x="2469" y="990"/>
                  </a:lnTo>
                  <a:lnTo>
                    <a:pt x="2453" y="1006"/>
                  </a:lnTo>
                  <a:lnTo>
                    <a:pt x="2439" y="1024"/>
                  </a:lnTo>
                  <a:lnTo>
                    <a:pt x="2426" y="1040"/>
                  </a:lnTo>
                  <a:lnTo>
                    <a:pt x="2408" y="1051"/>
                  </a:lnTo>
                  <a:lnTo>
                    <a:pt x="2394" y="1053"/>
                  </a:lnTo>
                  <a:lnTo>
                    <a:pt x="2376" y="1049"/>
                  </a:lnTo>
                  <a:lnTo>
                    <a:pt x="2357" y="1044"/>
                  </a:lnTo>
                  <a:lnTo>
                    <a:pt x="2337" y="1036"/>
                  </a:lnTo>
                  <a:lnTo>
                    <a:pt x="2317" y="1032"/>
                  </a:lnTo>
                  <a:lnTo>
                    <a:pt x="2304" y="1034"/>
                  </a:lnTo>
                  <a:lnTo>
                    <a:pt x="2292" y="1042"/>
                  </a:lnTo>
                  <a:lnTo>
                    <a:pt x="2282" y="1053"/>
                  </a:lnTo>
                  <a:lnTo>
                    <a:pt x="2272" y="1067"/>
                  </a:lnTo>
                  <a:lnTo>
                    <a:pt x="2260" y="1079"/>
                  </a:lnTo>
                  <a:lnTo>
                    <a:pt x="2248" y="1087"/>
                  </a:lnTo>
                  <a:lnTo>
                    <a:pt x="2235" y="1087"/>
                  </a:lnTo>
                  <a:lnTo>
                    <a:pt x="2211" y="1075"/>
                  </a:lnTo>
                  <a:lnTo>
                    <a:pt x="2189" y="1061"/>
                  </a:lnTo>
                  <a:lnTo>
                    <a:pt x="2174" y="1044"/>
                  </a:lnTo>
                  <a:lnTo>
                    <a:pt x="2168" y="1024"/>
                  </a:lnTo>
                  <a:lnTo>
                    <a:pt x="2170" y="1010"/>
                  </a:lnTo>
                  <a:lnTo>
                    <a:pt x="2178" y="1002"/>
                  </a:lnTo>
                  <a:lnTo>
                    <a:pt x="2185" y="992"/>
                  </a:lnTo>
                  <a:lnTo>
                    <a:pt x="2193" y="982"/>
                  </a:lnTo>
                  <a:lnTo>
                    <a:pt x="2197" y="965"/>
                  </a:lnTo>
                  <a:lnTo>
                    <a:pt x="2199" y="935"/>
                  </a:lnTo>
                  <a:lnTo>
                    <a:pt x="2201" y="902"/>
                  </a:lnTo>
                  <a:lnTo>
                    <a:pt x="2207" y="868"/>
                  </a:lnTo>
                  <a:lnTo>
                    <a:pt x="2217" y="839"/>
                  </a:lnTo>
                  <a:lnTo>
                    <a:pt x="2229" y="811"/>
                  </a:lnTo>
                  <a:lnTo>
                    <a:pt x="2239" y="782"/>
                  </a:lnTo>
                  <a:lnTo>
                    <a:pt x="2248" y="754"/>
                  </a:lnTo>
                  <a:lnTo>
                    <a:pt x="2254" y="735"/>
                  </a:lnTo>
                  <a:lnTo>
                    <a:pt x="2262" y="721"/>
                  </a:lnTo>
                  <a:lnTo>
                    <a:pt x="2276" y="713"/>
                  </a:lnTo>
                  <a:lnTo>
                    <a:pt x="2296" y="711"/>
                  </a:lnTo>
                  <a:lnTo>
                    <a:pt x="2317" y="713"/>
                  </a:lnTo>
                  <a:lnTo>
                    <a:pt x="2331" y="719"/>
                  </a:lnTo>
                  <a:lnTo>
                    <a:pt x="2349" y="725"/>
                  </a:lnTo>
                  <a:lnTo>
                    <a:pt x="2365" y="733"/>
                  </a:lnTo>
                  <a:lnTo>
                    <a:pt x="2380" y="736"/>
                  </a:lnTo>
                  <a:lnTo>
                    <a:pt x="2394" y="736"/>
                  </a:lnTo>
                  <a:lnTo>
                    <a:pt x="2406" y="729"/>
                  </a:lnTo>
                  <a:lnTo>
                    <a:pt x="2424" y="703"/>
                  </a:lnTo>
                  <a:lnTo>
                    <a:pt x="2443" y="675"/>
                  </a:lnTo>
                  <a:lnTo>
                    <a:pt x="2463" y="650"/>
                  </a:lnTo>
                  <a:lnTo>
                    <a:pt x="2477" y="640"/>
                  </a:lnTo>
                  <a:lnTo>
                    <a:pt x="2493" y="636"/>
                  </a:lnTo>
                  <a:lnTo>
                    <a:pt x="2506" y="634"/>
                  </a:lnTo>
                  <a:lnTo>
                    <a:pt x="2522" y="630"/>
                  </a:lnTo>
                  <a:lnTo>
                    <a:pt x="2534" y="622"/>
                  </a:lnTo>
                  <a:lnTo>
                    <a:pt x="2540" y="611"/>
                  </a:lnTo>
                  <a:lnTo>
                    <a:pt x="2542" y="595"/>
                  </a:lnTo>
                  <a:lnTo>
                    <a:pt x="2538" y="577"/>
                  </a:lnTo>
                  <a:lnTo>
                    <a:pt x="2534" y="561"/>
                  </a:lnTo>
                  <a:lnTo>
                    <a:pt x="2530" y="548"/>
                  </a:lnTo>
                  <a:lnTo>
                    <a:pt x="2532" y="534"/>
                  </a:lnTo>
                  <a:lnTo>
                    <a:pt x="2536" y="518"/>
                  </a:lnTo>
                  <a:lnTo>
                    <a:pt x="2542" y="498"/>
                  </a:lnTo>
                  <a:lnTo>
                    <a:pt x="2550" y="477"/>
                  </a:lnTo>
                  <a:lnTo>
                    <a:pt x="2556" y="459"/>
                  </a:lnTo>
                  <a:lnTo>
                    <a:pt x="2561" y="443"/>
                  </a:lnTo>
                  <a:lnTo>
                    <a:pt x="2567" y="416"/>
                  </a:lnTo>
                  <a:lnTo>
                    <a:pt x="2571" y="386"/>
                  </a:lnTo>
                  <a:lnTo>
                    <a:pt x="2579" y="355"/>
                  </a:lnTo>
                  <a:lnTo>
                    <a:pt x="2585" y="337"/>
                  </a:lnTo>
                  <a:lnTo>
                    <a:pt x="2589" y="327"/>
                  </a:lnTo>
                  <a:lnTo>
                    <a:pt x="2595" y="317"/>
                  </a:lnTo>
                  <a:lnTo>
                    <a:pt x="2603" y="305"/>
                  </a:lnTo>
                  <a:lnTo>
                    <a:pt x="2615" y="294"/>
                  </a:lnTo>
                  <a:lnTo>
                    <a:pt x="2626" y="276"/>
                  </a:lnTo>
                  <a:lnTo>
                    <a:pt x="2632" y="260"/>
                  </a:lnTo>
                  <a:lnTo>
                    <a:pt x="2634" y="246"/>
                  </a:lnTo>
                  <a:lnTo>
                    <a:pt x="2634" y="231"/>
                  </a:lnTo>
                  <a:lnTo>
                    <a:pt x="2632" y="209"/>
                  </a:lnTo>
                  <a:lnTo>
                    <a:pt x="2632" y="185"/>
                  </a:lnTo>
                  <a:lnTo>
                    <a:pt x="2628" y="164"/>
                  </a:lnTo>
                  <a:lnTo>
                    <a:pt x="2622" y="150"/>
                  </a:lnTo>
                  <a:lnTo>
                    <a:pt x="2615" y="146"/>
                  </a:lnTo>
                  <a:lnTo>
                    <a:pt x="2605" y="148"/>
                  </a:lnTo>
                  <a:lnTo>
                    <a:pt x="2593" y="152"/>
                  </a:lnTo>
                  <a:lnTo>
                    <a:pt x="2581" y="156"/>
                  </a:lnTo>
                  <a:lnTo>
                    <a:pt x="2567" y="158"/>
                  </a:lnTo>
                  <a:lnTo>
                    <a:pt x="2556" y="156"/>
                  </a:lnTo>
                  <a:lnTo>
                    <a:pt x="2548" y="148"/>
                  </a:lnTo>
                  <a:lnTo>
                    <a:pt x="2546" y="136"/>
                  </a:lnTo>
                  <a:lnTo>
                    <a:pt x="2548" y="124"/>
                  </a:lnTo>
                  <a:lnTo>
                    <a:pt x="2550" y="116"/>
                  </a:lnTo>
                  <a:lnTo>
                    <a:pt x="2552" y="115"/>
                  </a:lnTo>
                </a:path>
              </a:pathLst>
            </a:custGeom>
            <a:grpFill/>
            <a:ln w="6350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</a:ln>
          </p:spPr>
          <p:txBody>
            <a:bodyPr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44" name="Freeform 107"/>
            <p:cNvSpPr/>
            <p:nvPr/>
          </p:nvSpPr>
          <p:spPr bwMode="gray">
            <a:xfrm>
              <a:off x="2016" y="1899"/>
              <a:ext cx="1007" cy="870"/>
            </a:xfrm>
            <a:custGeom>
              <a:avLst/>
              <a:gdLst>
                <a:gd name="T0" fmla="*/ 92 w 2014"/>
                <a:gd name="T1" fmla="*/ 13 h 1739"/>
                <a:gd name="T2" fmla="*/ 66 w 2014"/>
                <a:gd name="T3" fmla="*/ 38 h 1739"/>
                <a:gd name="T4" fmla="*/ 0 w 2014"/>
                <a:gd name="T5" fmla="*/ 77 h 1739"/>
                <a:gd name="T6" fmla="*/ 45 w 2014"/>
                <a:gd name="T7" fmla="*/ 154 h 1739"/>
                <a:gd name="T8" fmla="*/ 90 w 2014"/>
                <a:gd name="T9" fmla="*/ 171 h 1739"/>
                <a:gd name="T10" fmla="*/ 140 w 2014"/>
                <a:gd name="T11" fmla="*/ 160 h 1739"/>
                <a:gd name="T12" fmla="*/ 188 w 2014"/>
                <a:gd name="T13" fmla="*/ 177 h 1739"/>
                <a:gd name="T14" fmla="*/ 215 w 2014"/>
                <a:gd name="T15" fmla="*/ 193 h 1739"/>
                <a:gd name="T16" fmla="*/ 258 w 2014"/>
                <a:gd name="T17" fmla="*/ 220 h 1739"/>
                <a:gd name="T18" fmla="*/ 284 w 2014"/>
                <a:gd name="T19" fmla="*/ 237 h 1739"/>
                <a:gd name="T20" fmla="*/ 301 w 2014"/>
                <a:gd name="T21" fmla="*/ 275 h 1739"/>
                <a:gd name="T22" fmla="*/ 283 w 2014"/>
                <a:gd name="T23" fmla="*/ 318 h 1739"/>
                <a:gd name="T24" fmla="*/ 270 w 2014"/>
                <a:gd name="T25" fmla="*/ 341 h 1739"/>
                <a:gd name="T26" fmla="*/ 249 w 2014"/>
                <a:gd name="T27" fmla="*/ 367 h 1739"/>
                <a:gd name="T28" fmla="*/ 239 w 2014"/>
                <a:gd name="T29" fmla="*/ 374 h 1739"/>
                <a:gd name="T30" fmla="*/ 281 w 2014"/>
                <a:gd name="T31" fmla="*/ 390 h 1739"/>
                <a:gd name="T32" fmla="*/ 314 w 2014"/>
                <a:gd name="T33" fmla="*/ 373 h 1739"/>
                <a:gd name="T34" fmla="*/ 353 w 2014"/>
                <a:gd name="T35" fmla="*/ 403 h 1739"/>
                <a:gd name="T36" fmla="*/ 385 w 2014"/>
                <a:gd name="T37" fmla="*/ 435 h 1739"/>
                <a:gd name="T38" fmla="*/ 413 w 2014"/>
                <a:gd name="T39" fmla="*/ 401 h 1739"/>
                <a:gd name="T40" fmla="*/ 430 w 2014"/>
                <a:gd name="T41" fmla="*/ 377 h 1739"/>
                <a:gd name="T42" fmla="*/ 425 w 2014"/>
                <a:gd name="T43" fmla="*/ 349 h 1739"/>
                <a:gd name="T44" fmla="*/ 431 w 2014"/>
                <a:gd name="T45" fmla="*/ 341 h 1739"/>
                <a:gd name="T46" fmla="*/ 432 w 2014"/>
                <a:gd name="T47" fmla="*/ 335 h 1739"/>
                <a:gd name="T48" fmla="*/ 432 w 2014"/>
                <a:gd name="T49" fmla="*/ 327 h 1739"/>
                <a:gd name="T50" fmla="*/ 472 w 2014"/>
                <a:gd name="T51" fmla="*/ 329 h 1739"/>
                <a:gd name="T52" fmla="*/ 500 w 2014"/>
                <a:gd name="T53" fmla="*/ 302 h 1739"/>
                <a:gd name="T54" fmla="*/ 501 w 2014"/>
                <a:gd name="T55" fmla="*/ 267 h 1739"/>
                <a:gd name="T56" fmla="*/ 453 w 2014"/>
                <a:gd name="T57" fmla="*/ 241 h 1739"/>
                <a:gd name="T58" fmla="*/ 429 w 2014"/>
                <a:gd name="T59" fmla="*/ 256 h 1739"/>
                <a:gd name="T60" fmla="*/ 444 w 2014"/>
                <a:gd name="T61" fmla="*/ 290 h 1739"/>
                <a:gd name="T62" fmla="*/ 429 w 2014"/>
                <a:gd name="T63" fmla="*/ 315 h 1739"/>
                <a:gd name="T64" fmla="*/ 398 w 2014"/>
                <a:gd name="T65" fmla="*/ 302 h 1739"/>
                <a:gd name="T66" fmla="*/ 391 w 2014"/>
                <a:gd name="T67" fmla="*/ 276 h 1739"/>
                <a:gd name="T68" fmla="*/ 369 w 2014"/>
                <a:gd name="T69" fmla="*/ 243 h 1739"/>
                <a:gd name="T70" fmla="*/ 342 w 2014"/>
                <a:gd name="T71" fmla="*/ 228 h 1739"/>
                <a:gd name="T72" fmla="*/ 343 w 2014"/>
                <a:gd name="T73" fmla="*/ 183 h 1739"/>
                <a:gd name="T74" fmla="*/ 313 w 2014"/>
                <a:gd name="T75" fmla="*/ 148 h 1739"/>
                <a:gd name="T76" fmla="*/ 235 w 2014"/>
                <a:gd name="T77" fmla="*/ 161 h 1739"/>
                <a:gd name="T78" fmla="*/ 200 w 2014"/>
                <a:gd name="T79" fmla="*/ 128 h 1739"/>
                <a:gd name="T80" fmla="*/ 218 w 2014"/>
                <a:gd name="T81" fmla="*/ 91 h 1739"/>
                <a:gd name="T82" fmla="*/ 163 w 2014"/>
                <a:gd name="T83" fmla="*/ 100 h 1739"/>
                <a:gd name="T84" fmla="*/ 124 w 2014"/>
                <a:gd name="T85" fmla="*/ 52 h 1739"/>
                <a:gd name="T86" fmla="*/ 116 w 2014"/>
                <a:gd name="T87" fmla="*/ 3 h 1739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2014"/>
                <a:gd name="T133" fmla="*/ 0 h 1739"/>
                <a:gd name="T134" fmla="*/ 2014 w 2014"/>
                <a:gd name="T135" fmla="*/ 1739 h 1739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2014" h="1739">
                  <a:moveTo>
                    <a:pt x="463" y="9"/>
                  </a:moveTo>
                  <a:lnTo>
                    <a:pt x="398" y="0"/>
                  </a:lnTo>
                  <a:lnTo>
                    <a:pt x="365" y="51"/>
                  </a:lnTo>
                  <a:lnTo>
                    <a:pt x="374" y="92"/>
                  </a:lnTo>
                  <a:lnTo>
                    <a:pt x="347" y="122"/>
                  </a:lnTo>
                  <a:lnTo>
                    <a:pt x="264" y="149"/>
                  </a:lnTo>
                  <a:lnTo>
                    <a:pt x="160" y="181"/>
                  </a:lnTo>
                  <a:lnTo>
                    <a:pt x="81" y="259"/>
                  </a:lnTo>
                  <a:lnTo>
                    <a:pt x="0" y="307"/>
                  </a:lnTo>
                  <a:lnTo>
                    <a:pt x="32" y="570"/>
                  </a:lnTo>
                  <a:lnTo>
                    <a:pt x="115" y="578"/>
                  </a:lnTo>
                  <a:lnTo>
                    <a:pt x="180" y="614"/>
                  </a:lnTo>
                  <a:lnTo>
                    <a:pt x="237" y="625"/>
                  </a:lnTo>
                  <a:lnTo>
                    <a:pt x="298" y="684"/>
                  </a:lnTo>
                  <a:lnTo>
                    <a:pt x="357" y="681"/>
                  </a:lnTo>
                  <a:lnTo>
                    <a:pt x="432" y="637"/>
                  </a:lnTo>
                  <a:lnTo>
                    <a:pt x="504" y="641"/>
                  </a:lnTo>
                  <a:lnTo>
                    <a:pt x="559" y="637"/>
                  </a:lnTo>
                  <a:lnTo>
                    <a:pt x="601" y="612"/>
                  </a:lnTo>
                  <a:lnTo>
                    <a:pt x="674" y="651"/>
                  </a:lnTo>
                  <a:lnTo>
                    <a:pt x="752" y="708"/>
                  </a:lnTo>
                  <a:lnTo>
                    <a:pt x="813" y="669"/>
                  </a:lnTo>
                  <a:lnTo>
                    <a:pt x="829" y="708"/>
                  </a:lnTo>
                  <a:lnTo>
                    <a:pt x="859" y="771"/>
                  </a:lnTo>
                  <a:lnTo>
                    <a:pt x="945" y="807"/>
                  </a:lnTo>
                  <a:lnTo>
                    <a:pt x="998" y="877"/>
                  </a:lnTo>
                  <a:lnTo>
                    <a:pt x="1032" y="879"/>
                  </a:lnTo>
                  <a:lnTo>
                    <a:pt x="1059" y="854"/>
                  </a:lnTo>
                  <a:lnTo>
                    <a:pt x="1101" y="895"/>
                  </a:lnTo>
                  <a:lnTo>
                    <a:pt x="1136" y="946"/>
                  </a:lnTo>
                  <a:lnTo>
                    <a:pt x="1150" y="1015"/>
                  </a:lnTo>
                  <a:lnTo>
                    <a:pt x="1181" y="1051"/>
                  </a:lnTo>
                  <a:lnTo>
                    <a:pt x="1203" y="1100"/>
                  </a:lnTo>
                  <a:lnTo>
                    <a:pt x="1229" y="1129"/>
                  </a:lnTo>
                  <a:lnTo>
                    <a:pt x="1197" y="1234"/>
                  </a:lnTo>
                  <a:lnTo>
                    <a:pt x="1132" y="1271"/>
                  </a:lnTo>
                  <a:lnTo>
                    <a:pt x="1144" y="1326"/>
                  </a:lnTo>
                  <a:lnTo>
                    <a:pt x="1105" y="1358"/>
                  </a:lnTo>
                  <a:lnTo>
                    <a:pt x="1077" y="1362"/>
                  </a:lnTo>
                  <a:lnTo>
                    <a:pt x="1085" y="1448"/>
                  </a:lnTo>
                  <a:lnTo>
                    <a:pt x="1050" y="1478"/>
                  </a:lnTo>
                  <a:lnTo>
                    <a:pt x="996" y="1468"/>
                  </a:lnTo>
                  <a:lnTo>
                    <a:pt x="971" y="1425"/>
                  </a:lnTo>
                  <a:lnTo>
                    <a:pt x="943" y="1444"/>
                  </a:lnTo>
                  <a:lnTo>
                    <a:pt x="953" y="1495"/>
                  </a:lnTo>
                  <a:lnTo>
                    <a:pt x="1018" y="1503"/>
                  </a:lnTo>
                  <a:lnTo>
                    <a:pt x="1073" y="1547"/>
                  </a:lnTo>
                  <a:lnTo>
                    <a:pt x="1124" y="1558"/>
                  </a:lnTo>
                  <a:lnTo>
                    <a:pt x="1126" y="1507"/>
                  </a:lnTo>
                  <a:lnTo>
                    <a:pt x="1223" y="1472"/>
                  </a:lnTo>
                  <a:lnTo>
                    <a:pt x="1256" y="1489"/>
                  </a:lnTo>
                  <a:lnTo>
                    <a:pt x="1282" y="1560"/>
                  </a:lnTo>
                  <a:lnTo>
                    <a:pt x="1363" y="1633"/>
                  </a:lnTo>
                  <a:lnTo>
                    <a:pt x="1410" y="1610"/>
                  </a:lnTo>
                  <a:lnTo>
                    <a:pt x="1437" y="1688"/>
                  </a:lnTo>
                  <a:lnTo>
                    <a:pt x="1493" y="1732"/>
                  </a:lnTo>
                  <a:lnTo>
                    <a:pt x="1540" y="1739"/>
                  </a:lnTo>
                  <a:lnTo>
                    <a:pt x="1587" y="1688"/>
                  </a:lnTo>
                  <a:lnTo>
                    <a:pt x="1654" y="1651"/>
                  </a:lnTo>
                  <a:lnTo>
                    <a:pt x="1650" y="1602"/>
                  </a:lnTo>
                  <a:lnTo>
                    <a:pt x="1634" y="1580"/>
                  </a:lnTo>
                  <a:lnTo>
                    <a:pt x="1731" y="1566"/>
                  </a:lnTo>
                  <a:lnTo>
                    <a:pt x="1719" y="1507"/>
                  </a:lnTo>
                  <a:lnTo>
                    <a:pt x="1744" y="1430"/>
                  </a:lnTo>
                  <a:lnTo>
                    <a:pt x="1697" y="1399"/>
                  </a:lnTo>
                  <a:lnTo>
                    <a:pt x="1699" y="1395"/>
                  </a:lnTo>
                  <a:lnTo>
                    <a:pt x="1707" y="1385"/>
                  </a:lnTo>
                  <a:lnTo>
                    <a:pt x="1715" y="1373"/>
                  </a:lnTo>
                  <a:lnTo>
                    <a:pt x="1723" y="1363"/>
                  </a:lnTo>
                  <a:lnTo>
                    <a:pt x="1727" y="1360"/>
                  </a:lnTo>
                  <a:lnTo>
                    <a:pt x="1727" y="1354"/>
                  </a:lnTo>
                  <a:lnTo>
                    <a:pt x="1725" y="1340"/>
                  </a:lnTo>
                  <a:lnTo>
                    <a:pt x="1725" y="1324"/>
                  </a:lnTo>
                  <a:lnTo>
                    <a:pt x="1725" y="1312"/>
                  </a:lnTo>
                  <a:lnTo>
                    <a:pt x="1725" y="1306"/>
                  </a:lnTo>
                  <a:lnTo>
                    <a:pt x="1788" y="1302"/>
                  </a:lnTo>
                  <a:lnTo>
                    <a:pt x="1835" y="1328"/>
                  </a:lnTo>
                  <a:lnTo>
                    <a:pt x="1888" y="1316"/>
                  </a:lnTo>
                  <a:lnTo>
                    <a:pt x="1888" y="1267"/>
                  </a:lnTo>
                  <a:lnTo>
                    <a:pt x="1996" y="1259"/>
                  </a:lnTo>
                  <a:lnTo>
                    <a:pt x="2000" y="1206"/>
                  </a:lnTo>
                  <a:lnTo>
                    <a:pt x="1989" y="1155"/>
                  </a:lnTo>
                  <a:lnTo>
                    <a:pt x="2014" y="1112"/>
                  </a:lnTo>
                  <a:lnTo>
                    <a:pt x="2002" y="1068"/>
                  </a:lnTo>
                  <a:lnTo>
                    <a:pt x="1882" y="1015"/>
                  </a:lnTo>
                  <a:lnTo>
                    <a:pt x="1811" y="993"/>
                  </a:lnTo>
                  <a:lnTo>
                    <a:pt x="1809" y="962"/>
                  </a:lnTo>
                  <a:lnTo>
                    <a:pt x="1758" y="960"/>
                  </a:lnTo>
                  <a:lnTo>
                    <a:pt x="1727" y="944"/>
                  </a:lnTo>
                  <a:lnTo>
                    <a:pt x="1713" y="1023"/>
                  </a:lnTo>
                  <a:lnTo>
                    <a:pt x="1701" y="1102"/>
                  </a:lnTo>
                  <a:lnTo>
                    <a:pt x="1754" y="1121"/>
                  </a:lnTo>
                  <a:lnTo>
                    <a:pt x="1774" y="1157"/>
                  </a:lnTo>
                  <a:lnTo>
                    <a:pt x="1756" y="1198"/>
                  </a:lnTo>
                  <a:lnTo>
                    <a:pt x="1717" y="1214"/>
                  </a:lnTo>
                  <a:lnTo>
                    <a:pt x="1713" y="1259"/>
                  </a:lnTo>
                  <a:lnTo>
                    <a:pt x="1678" y="1271"/>
                  </a:lnTo>
                  <a:lnTo>
                    <a:pt x="1613" y="1241"/>
                  </a:lnTo>
                  <a:lnTo>
                    <a:pt x="1589" y="1206"/>
                  </a:lnTo>
                  <a:lnTo>
                    <a:pt x="1546" y="1190"/>
                  </a:lnTo>
                  <a:lnTo>
                    <a:pt x="1546" y="1145"/>
                  </a:lnTo>
                  <a:lnTo>
                    <a:pt x="1563" y="1104"/>
                  </a:lnTo>
                  <a:lnTo>
                    <a:pt x="1524" y="1047"/>
                  </a:lnTo>
                  <a:lnTo>
                    <a:pt x="1528" y="1011"/>
                  </a:lnTo>
                  <a:lnTo>
                    <a:pt x="1475" y="970"/>
                  </a:lnTo>
                  <a:lnTo>
                    <a:pt x="1447" y="932"/>
                  </a:lnTo>
                  <a:lnTo>
                    <a:pt x="1437" y="915"/>
                  </a:lnTo>
                  <a:lnTo>
                    <a:pt x="1365" y="911"/>
                  </a:lnTo>
                  <a:lnTo>
                    <a:pt x="1306" y="856"/>
                  </a:lnTo>
                  <a:lnTo>
                    <a:pt x="1313" y="767"/>
                  </a:lnTo>
                  <a:lnTo>
                    <a:pt x="1370" y="732"/>
                  </a:lnTo>
                  <a:lnTo>
                    <a:pt x="1370" y="627"/>
                  </a:lnTo>
                  <a:lnTo>
                    <a:pt x="1325" y="588"/>
                  </a:lnTo>
                  <a:lnTo>
                    <a:pt x="1250" y="592"/>
                  </a:lnTo>
                  <a:lnTo>
                    <a:pt x="1154" y="684"/>
                  </a:lnTo>
                  <a:lnTo>
                    <a:pt x="1020" y="684"/>
                  </a:lnTo>
                  <a:lnTo>
                    <a:pt x="937" y="641"/>
                  </a:lnTo>
                  <a:lnTo>
                    <a:pt x="941" y="580"/>
                  </a:lnTo>
                  <a:lnTo>
                    <a:pt x="874" y="576"/>
                  </a:lnTo>
                  <a:lnTo>
                    <a:pt x="798" y="509"/>
                  </a:lnTo>
                  <a:lnTo>
                    <a:pt x="847" y="440"/>
                  </a:lnTo>
                  <a:lnTo>
                    <a:pt x="892" y="425"/>
                  </a:lnTo>
                  <a:lnTo>
                    <a:pt x="872" y="362"/>
                  </a:lnTo>
                  <a:lnTo>
                    <a:pt x="792" y="334"/>
                  </a:lnTo>
                  <a:lnTo>
                    <a:pt x="699" y="344"/>
                  </a:lnTo>
                  <a:lnTo>
                    <a:pt x="652" y="399"/>
                  </a:lnTo>
                  <a:lnTo>
                    <a:pt x="607" y="393"/>
                  </a:lnTo>
                  <a:lnTo>
                    <a:pt x="530" y="303"/>
                  </a:lnTo>
                  <a:lnTo>
                    <a:pt x="496" y="208"/>
                  </a:lnTo>
                  <a:lnTo>
                    <a:pt x="514" y="149"/>
                  </a:lnTo>
                  <a:lnTo>
                    <a:pt x="506" y="25"/>
                  </a:lnTo>
                  <a:lnTo>
                    <a:pt x="463" y="9"/>
                  </a:lnTo>
                  <a:close/>
                </a:path>
              </a:pathLst>
            </a:custGeom>
            <a:grpFill/>
            <a:ln w="0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</a:ln>
          </p:spPr>
          <p:txBody>
            <a:bodyPr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45" name="Freeform 108"/>
            <p:cNvSpPr/>
            <p:nvPr/>
          </p:nvSpPr>
          <p:spPr bwMode="gray">
            <a:xfrm>
              <a:off x="2016" y="1899"/>
              <a:ext cx="1007" cy="870"/>
            </a:xfrm>
            <a:custGeom>
              <a:avLst/>
              <a:gdLst>
                <a:gd name="T0" fmla="*/ 92 w 2014"/>
                <a:gd name="T1" fmla="*/ 13 h 1739"/>
                <a:gd name="T2" fmla="*/ 66 w 2014"/>
                <a:gd name="T3" fmla="*/ 38 h 1739"/>
                <a:gd name="T4" fmla="*/ 0 w 2014"/>
                <a:gd name="T5" fmla="*/ 77 h 1739"/>
                <a:gd name="T6" fmla="*/ 45 w 2014"/>
                <a:gd name="T7" fmla="*/ 154 h 1739"/>
                <a:gd name="T8" fmla="*/ 90 w 2014"/>
                <a:gd name="T9" fmla="*/ 171 h 1739"/>
                <a:gd name="T10" fmla="*/ 140 w 2014"/>
                <a:gd name="T11" fmla="*/ 160 h 1739"/>
                <a:gd name="T12" fmla="*/ 188 w 2014"/>
                <a:gd name="T13" fmla="*/ 177 h 1739"/>
                <a:gd name="T14" fmla="*/ 215 w 2014"/>
                <a:gd name="T15" fmla="*/ 193 h 1739"/>
                <a:gd name="T16" fmla="*/ 258 w 2014"/>
                <a:gd name="T17" fmla="*/ 220 h 1739"/>
                <a:gd name="T18" fmla="*/ 284 w 2014"/>
                <a:gd name="T19" fmla="*/ 237 h 1739"/>
                <a:gd name="T20" fmla="*/ 301 w 2014"/>
                <a:gd name="T21" fmla="*/ 275 h 1739"/>
                <a:gd name="T22" fmla="*/ 283 w 2014"/>
                <a:gd name="T23" fmla="*/ 318 h 1739"/>
                <a:gd name="T24" fmla="*/ 270 w 2014"/>
                <a:gd name="T25" fmla="*/ 341 h 1739"/>
                <a:gd name="T26" fmla="*/ 249 w 2014"/>
                <a:gd name="T27" fmla="*/ 367 h 1739"/>
                <a:gd name="T28" fmla="*/ 239 w 2014"/>
                <a:gd name="T29" fmla="*/ 374 h 1739"/>
                <a:gd name="T30" fmla="*/ 281 w 2014"/>
                <a:gd name="T31" fmla="*/ 390 h 1739"/>
                <a:gd name="T32" fmla="*/ 314 w 2014"/>
                <a:gd name="T33" fmla="*/ 373 h 1739"/>
                <a:gd name="T34" fmla="*/ 353 w 2014"/>
                <a:gd name="T35" fmla="*/ 403 h 1739"/>
                <a:gd name="T36" fmla="*/ 385 w 2014"/>
                <a:gd name="T37" fmla="*/ 435 h 1739"/>
                <a:gd name="T38" fmla="*/ 413 w 2014"/>
                <a:gd name="T39" fmla="*/ 401 h 1739"/>
                <a:gd name="T40" fmla="*/ 430 w 2014"/>
                <a:gd name="T41" fmla="*/ 377 h 1739"/>
                <a:gd name="T42" fmla="*/ 425 w 2014"/>
                <a:gd name="T43" fmla="*/ 349 h 1739"/>
                <a:gd name="T44" fmla="*/ 431 w 2014"/>
                <a:gd name="T45" fmla="*/ 341 h 1739"/>
                <a:gd name="T46" fmla="*/ 432 w 2014"/>
                <a:gd name="T47" fmla="*/ 335 h 1739"/>
                <a:gd name="T48" fmla="*/ 432 w 2014"/>
                <a:gd name="T49" fmla="*/ 327 h 1739"/>
                <a:gd name="T50" fmla="*/ 472 w 2014"/>
                <a:gd name="T51" fmla="*/ 329 h 1739"/>
                <a:gd name="T52" fmla="*/ 500 w 2014"/>
                <a:gd name="T53" fmla="*/ 302 h 1739"/>
                <a:gd name="T54" fmla="*/ 501 w 2014"/>
                <a:gd name="T55" fmla="*/ 267 h 1739"/>
                <a:gd name="T56" fmla="*/ 453 w 2014"/>
                <a:gd name="T57" fmla="*/ 241 h 1739"/>
                <a:gd name="T58" fmla="*/ 429 w 2014"/>
                <a:gd name="T59" fmla="*/ 256 h 1739"/>
                <a:gd name="T60" fmla="*/ 444 w 2014"/>
                <a:gd name="T61" fmla="*/ 290 h 1739"/>
                <a:gd name="T62" fmla="*/ 429 w 2014"/>
                <a:gd name="T63" fmla="*/ 315 h 1739"/>
                <a:gd name="T64" fmla="*/ 398 w 2014"/>
                <a:gd name="T65" fmla="*/ 302 h 1739"/>
                <a:gd name="T66" fmla="*/ 391 w 2014"/>
                <a:gd name="T67" fmla="*/ 276 h 1739"/>
                <a:gd name="T68" fmla="*/ 369 w 2014"/>
                <a:gd name="T69" fmla="*/ 243 h 1739"/>
                <a:gd name="T70" fmla="*/ 342 w 2014"/>
                <a:gd name="T71" fmla="*/ 228 h 1739"/>
                <a:gd name="T72" fmla="*/ 343 w 2014"/>
                <a:gd name="T73" fmla="*/ 183 h 1739"/>
                <a:gd name="T74" fmla="*/ 313 w 2014"/>
                <a:gd name="T75" fmla="*/ 148 h 1739"/>
                <a:gd name="T76" fmla="*/ 235 w 2014"/>
                <a:gd name="T77" fmla="*/ 161 h 1739"/>
                <a:gd name="T78" fmla="*/ 200 w 2014"/>
                <a:gd name="T79" fmla="*/ 128 h 1739"/>
                <a:gd name="T80" fmla="*/ 218 w 2014"/>
                <a:gd name="T81" fmla="*/ 91 h 1739"/>
                <a:gd name="T82" fmla="*/ 163 w 2014"/>
                <a:gd name="T83" fmla="*/ 100 h 1739"/>
                <a:gd name="T84" fmla="*/ 124 w 2014"/>
                <a:gd name="T85" fmla="*/ 52 h 1739"/>
                <a:gd name="T86" fmla="*/ 116 w 2014"/>
                <a:gd name="T87" fmla="*/ 3 h 1739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2014"/>
                <a:gd name="T133" fmla="*/ 0 h 1739"/>
                <a:gd name="T134" fmla="*/ 2014 w 2014"/>
                <a:gd name="T135" fmla="*/ 1739 h 1739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2014" h="1739">
                  <a:moveTo>
                    <a:pt x="463" y="9"/>
                  </a:moveTo>
                  <a:lnTo>
                    <a:pt x="398" y="0"/>
                  </a:lnTo>
                  <a:lnTo>
                    <a:pt x="365" y="51"/>
                  </a:lnTo>
                  <a:lnTo>
                    <a:pt x="374" y="92"/>
                  </a:lnTo>
                  <a:lnTo>
                    <a:pt x="347" y="122"/>
                  </a:lnTo>
                  <a:lnTo>
                    <a:pt x="264" y="149"/>
                  </a:lnTo>
                  <a:lnTo>
                    <a:pt x="160" y="181"/>
                  </a:lnTo>
                  <a:lnTo>
                    <a:pt x="81" y="259"/>
                  </a:lnTo>
                  <a:lnTo>
                    <a:pt x="0" y="307"/>
                  </a:lnTo>
                  <a:lnTo>
                    <a:pt x="32" y="570"/>
                  </a:lnTo>
                  <a:lnTo>
                    <a:pt x="115" y="578"/>
                  </a:lnTo>
                  <a:lnTo>
                    <a:pt x="180" y="614"/>
                  </a:lnTo>
                  <a:lnTo>
                    <a:pt x="237" y="625"/>
                  </a:lnTo>
                  <a:lnTo>
                    <a:pt x="298" y="684"/>
                  </a:lnTo>
                  <a:lnTo>
                    <a:pt x="357" y="681"/>
                  </a:lnTo>
                  <a:lnTo>
                    <a:pt x="432" y="637"/>
                  </a:lnTo>
                  <a:lnTo>
                    <a:pt x="504" y="641"/>
                  </a:lnTo>
                  <a:lnTo>
                    <a:pt x="559" y="637"/>
                  </a:lnTo>
                  <a:lnTo>
                    <a:pt x="601" y="612"/>
                  </a:lnTo>
                  <a:lnTo>
                    <a:pt x="674" y="651"/>
                  </a:lnTo>
                  <a:lnTo>
                    <a:pt x="752" y="708"/>
                  </a:lnTo>
                  <a:lnTo>
                    <a:pt x="813" y="669"/>
                  </a:lnTo>
                  <a:lnTo>
                    <a:pt x="829" y="708"/>
                  </a:lnTo>
                  <a:lnTo>
                    <a:pt x="859" y="771"/>
                  </a:lnTo>
                  <a:lnTo>
                    <a:pt x="945" y="807"/>
                  </a:lnTo>
                  <a:lnTo>
                    <a:pt x="998" y="877"/>
                  </a:lnTo>
                  <a:lnTo>
                    <a:pt x="1032" y="879"/>
                  </a:lnTo>
                  <a:lnTo>
                    <a:pt x="1059" y="854"/>
                  </a:lnTo>
                  <a:lnTo>
                    <a:pt x="1101" y="895"/>
                  </a:lnTo>
                  <a:lnTo>
                    <a:pt x="1136" y="946"/>
                  </a:lnTo>
                  <a:lnTo>
                    <a:pt x="1150" y="1015"/>
                  </a:lnTo>
                  <a:lnTo>
                    <a:pt x="1181" y="1051"/>
                  </a:lnTo>
                  <a:lnTo>
                    <a:pt x="1203" y="1100"/>
                  </a:lnTo>
                  <a:lnTo>
                    <a:pt x="1229" y="1129"/>
                  </a:lnTo>
                  <a:lnTo>
                    <a:pt x="1197" y="1234"/>
                  </a:lnTo>
                  <a:lnTo>
                    <a:pt x="1132" y="1271"/>
                  </a:lnTo>
                  <a:lnTo>
                    <a:pt x="1144" y="1326"/>
                  </a:lnTo>
                  <a:lnTo>
                    <a:pt x="1105" y="1358"/>
                  </a:lnTo>
                  <a:lnTo>
                    <a:pt x="1077" y="1362"/>
                  </a:lnTo>
                  <a:lnTo>
                    <a:pt x="1085" y="1448"/>
                  </a:lnTo>
                  <a:lnTo>
                    <a:pt x="1050" y="1478"/>
                  </a:lnTo>
                  <a:lnTo>
                    <a:pt x="996" y="1468"/>
                  </a:lnTo>
                  <a:lnTo>
                    <a:pt x="971" y="1425"/>
                  </a:lnTo>
                  <a:lnTo>
                    <a:pt x="943" y="1444"/>
                  </a:lnTo>
                  <a:lnTo>
                    <a:pt x="953" y="1495"/>
                  </a:lnTo>
                  <a:lnTo>
                    <a:pt x="1018" y="1503"/>
                  </a:lnTo>
                  <a:lnTo>
                    <a:pt x="1073" y="1547"/>
                  </a:lnTo>
                  <a:lnTo>
                    <a:pt x="1124" y="1558"/>
                  </a:lnTo>
                  <a:lnTo>
                    <a:pt x="1126" y="1507"/>
                  </a:lnTo>
                  <a:lnTo>
                    <a:pt x="1223" y="1472"/>
                  </a:lnTo>
                  <a:lnTo>
                    <a:pt x="1256" y="1489"/>
                  </a:lnTo>
                  <a:lnTo>
                    <a:pt x="1282" y="1560"/>
                  </a:lnTo>
                  <a:lnTo>
                    <a:pt x="1363" y="1633"/>
                  </a:lnTo>
                  <a:lnTo>
                    <a:pt x="1410" y="1610"/>
                  </a:lnTo>
                  <a:lnTo>
                    <a:pt x="1437" y="1688"/>
                  </a:lnTo>
                  <a:lnTo>
                    <a:pt x="1493" y="1732"/>
                  </a:lnTo>
                  <a:lnTo>
                    <a:pt x="1540" y="1739"/>
                  </a:lnTo>
                  <a:lnTo>
                    <a:pt x="1587" y="1688"/>
                  </a:lnTo>
                  <a:lnTo>
                    <a:pt x="1654" y="1651"/>
                  </a:lnTo>
                  <a:lnTo>
                    <a:pt x="1650" y="1602"/>
                  </a:lnTo>
                  <a:lnTo>
                    <a:pt x="1634" y="1580"/>
                  </a:lnTo>
                  <a:lnTo>
                    <a:pt x="1731" y="1566"/>
                  </a:lnTo>
                  <a:lnTo>
                    <a:pt x="1719" y="1507"/>
                  </a:lnTo>
                  <a:lnTo>
                    <a:pt x="1744" y="1430"/>
                  </a:lnTo>
                  <a:lnTo>
                    <a:pt x="1697" y="1399"/>
                  </a:lnTo>
                  <a:lnTo>
                    <a:pt x="1699" y="1395"/>
                  </a:lnTo>
                  <a:lnTo>
                    <a:pt x="1707" y="1385"/>
                  </a:lnTo>
                  <a:lnTo>
                    <a:pt x="1715" y="1373"/>
                  </a:lnTo>
                  <a:lnTo>
                    <a:pt x="1723" y="1363"/>
                  </a:lnTo>
                  <a:lnTo>
                    <a:pt x="1727" y="1360"/>
                  </a:lnTo>
                  <a:lnTo>
                    <a:pt x="1727" y="1354"/>
                  </a:lnTo>
                  <a:lnTo>
                    <a:pt x="1725" y="1340"/>
                  </a:lnTo>
                  <a:lnTo>
                    <a:pt x="1725" y="1324"/>
                  </a:lnTo>
                  <a:lnTo>
                    <a:pt x="1725" y="1312"/>
                  </a:lnTo>
                  <a:lnTo>
                    <a:pt x="1725" y="1306"/>
                  </a:lnTo>
                  <a:lnTo>
                    <a:pt x="1788" y="1302"/>
                  </a:lnTo>
                  <a:lnTo>
                    <a:pt x="1835" y="1328"/>
                  </a:lnTo>
                  <a:lnTo>
                    <a:pt x="1888" y="1316"/>
                  </a:lnTo>
                  <a:lnTo>
                    <a:pt x="1888" y="1267"/>
                  </a:lnTo>
                  <a:lnTo>
                    <a:pt x="1996" y="1259"/>
                  </a:lnTo>
                  <a:lnTo>
                    <a:pt x="2000" y="1206"/>
                  </a:lnTo>
                  <a:lnTo>
                    <a:pt x="1989" y="1155"/>
                  </a:lnTo>
                  <a:lnTo>
                    <a:pt x="2014" y="1112"/>
                  </a:lnTo>
                  <a:lnTo>
                    <a:pt x="2002" y="1068"/>
                  </a:lnTo>
                  <a:lnTo>
                    <a:pt x="1882" y="1015"/>
                  </a:lnTo>
                  <a:lnTo>
                    <a:pt x="1811" y="993"/>
                  </a:lnTo>
                  <a:lnTo>
                    <a:pt x="1809" y="962"/>
                  </a:lnTo>
                  <a:lnTo>
                    <a:pt x="1758" y="960"/>
                  </a:lnTo>
                  <a:lnTo>
                    <a:pt x="1727" y="944"/>
                  </a:lnTo>
                  <a:lnTo>
                    <a:pt x="1713" y="1023"/>
                  </a:lnTo>
                  <a:lnTo>
                    <a:pt x="1701" y="1102"/>
                  </a:lnTo>
                  <a:lnTo>
                    <a:pt x="1754" y="1121"/>
                  </a:lnTo>
                  <a:lnTo>
                    <a:pt x="1774" y="1157"/>
                  </a:lnTo>
                  <a:lnTo>
                    <a:pt x="1756" y="1198"/>
                  </a:lnTo>
                  <a:lnTo>
                    <a:pt x="1717" y="1214"/>
                  </a:lnTo>
                  <a:lnTo>
                    <a:pt x="1713" y="1259"/>
                  </a:lnTo>
                  <a:lnTo>
                    <a:pt x="1678" y="1271"/>
                  </a:lnTo>
                  <a:lnTo>
                    <a:pt x="1613" y="1241"/>
                  </a:lnTo>
                  <a:lnTo>
                    <a:pt x="1589" y="1206"/>
                  </a:lnTo>
                  <a:lnTo>
                    <a:pt x="1546" y="1190"/>
                  </a:lnTo>
                  <a:lnTo>
                    <a:pt x="1546" y="1145"/>
                  </a:lnTo>
                  <a:lnTo>
                    <a:pt x="1563" y="1104"/>
                  </a:lnTo>
                  <a:lnTo>
                    <a:pt x="1524" y="1047"/>
                  </a:lnTo>
                  <a:lnTo>
                    <a:pt x="1528" y="1011"/>
                  </a:lnTo>
                  <a:lnTo>
                    <a:pt x="1475" y="970"/>
                  </a:lnTo>
                  <a:lnTo>
                    <a:pt x="1447" y="932"/>
                  </a:lnTo>
                  <a:lnTo>
                    <a:pt x="1437" y="915"/>
                  </a:lnTo>
                  <a:lnTo>
                    <a:pt x="1365" y="911"/>
                  </a:lnTo>
                  <a:lnTo>
                    <a:pt x="1306" y="856"/>
                  </a:lnTo>
                  <a:lnTo>
                    <a:pt x="1313" y="767"/>
                  </a:lnTo>
                  <a:lnTo>
                    <a:pt x="1370" y="732"/>
                  </a:lnTo>
                  <a:lnTo>
                    <a:pt x="1370" y="627"/>
                  </a:lnTo>
                  <a:lnTo>
                    <a:pt x="1325" y="588"/>
                  </a:lnTo>
                  <a:lnTo>
                    <a:pt x="1250" y="592"/>
                  </a:lnTo>
                  <a:lnTo>
                    <a:pt x="1154" y="684"/>
                  </a:lnTo>
                  <a:lnTo>
                    <a:pt x="1020" y="684"/>
                  </a:lnTo>
                  <a:lnTo>
                    <a:pt x="937" y="641"/>
                  </a:lnTo>
                  <a:lnTo>
                    <a:pt x="941" y="580"/>
                  </a:lnTo>
                  <a:lnTo>
                    <a:pt x="874" y="576"/>
                  </a:lnTo>
                  <a:lnTo>
                    <a:pt x="798" y="509"/>
                  </a:lnTo>
                  <a:lnTo>
                    <a:pt x="847" y="440"/>
                  </a:lnTo>
                  <a:lnTo>
                    <a:pt x="892" y="425"/>
                  </a:lnTo>
                  <a:lnTo>
                    <a:pt x="872" y="362"/>
                  </a:lnTo>
                  <a:lnTo>
                    <a:pt x="792" y="334"/>
                  </a:lnTo>
                  <a:lnTo>
                    <a:pt x="699" y="344"/>
                  </a:lnTo>
                  <a:lnTo>
                    <a:pt x="652" y="399"/>
                  </a:lnTo>
                  <a:lnTo>
                    <a:pt x="607" y="393"/>
                  </a:lnTo>
                  <a:lnTo>
                    <a:pt x="530" y="303"/>
                  </a:lnTo>
                  <a:lnTo>
                    <a:pt x="496" y="208"/>
                  </a:lnTo>
                  <a:lnTo>
                    <a:pt x="514" y="149"/>
                  </a:lnTo>
                  <a:lnTo>
                    <a:pt x="506" y="25"/>
                  </a:lnTo>
                  <a:lnTo>
                    <a:pt x="463" y="9"/>
                  </a:lnTo>
                </a:path>
              </a:pathLst>
            </a:custGeom>
            <a:grpFill/>
            <a:ln w="6350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</a:ln>
          </p:spPr>
          <p:txBody>
            <a:bodyPr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46" name="Freeform 109"/>
            <p:cNvSpPr/>
            <p:nvPr/>
          </p:nvSpPr>
          <p:spPr bwMode="gray">
            <a:xfrm>
              <a:off x="1694" y="2177"/>
              <a:ext cx="936" cy="666"/>
            </a:xfrm>
            <a:custGeom>
              <a:avLst/>
              <a:gdLst>
                <a:gd name="T0" fmla="*/ 445 w 1872"/>
                <a:gd name="T1" fmla="*/ 276 h 1330"/>
                <a:gd name="T2" fmla="*/ 426 w 1872"/>
                <a:gd name="T3" fmla="*/ 279 h 1330"/>
                <a:gd name="T4" fmla="*/ 397 w 1872"/>
                <a:gd name="T5" fmla="*/ 279 h 1330"/>
                <a:gd name="T6" fmla="*/ 381 w 1872"/>
                <a:gd name="T7" fmla="*/ 296 h 1330"/>
                <a:gd name="T8" fmla="*/ 343 w 1872"/>
                <a:gd name="T9" fmla="*/ 274 h 1330"/>
                <a:gd name="T10" fmla="*/ 308 w 1872"/>
                <a:gd name="T11" fmla="*/ 269 h 1330"/>
                <a:gd name="T12" fmla="*/ 275 w 1872"/>
                <a:gd name="T13" fmla="*/ 273 h 1330"/>
                <a:gd name="T14" fmla="*/ 262 w 1872"/>
                <a:gd name="T15" fmla="*/ 288 h 1330"/>
                <a:gd name="T16" fmla="*/ 260 w 1872"/>
                <a:gd name="T17" fmla="*/ 309 h 1330"/>
                <a:gd name="T18" fmla="*/ 225 w 1872"/>
                <a:gd name="T19" fmla="*/ 329 h 1330"/>
                <a:gd name="T20" fmla="*/ 204 w 1872"/>
                <a:gd name="T21" fmla="*/ 313 h 1330"/>
                <a:gd name="T22" fmla="*/ 155 w 1872"/>
                <a:gd name="T23" fmla="*/ 287 h 1330"/>
                <a:gd name="T24" fmla="*/ 113 w 1872"/>
                <a:gd name="T25" fmla="*/ 280 h 1330"/>
                <a:gd name="T26" fmla="*/ 85 w 1872"/>
                <a:gd name="T27" fmla="*/ 274 h 1330"/>
                <a:gd name="T28" fmla="*/ 64 w 1872"/>
                <a:gd name="T29" fmla="*/ 264 h 1330"/>
                <a:gd name="T30" fmla="*/ 28 w 1872"/>
                <a:gd name="T31" fmla="*/ 256 h 1330"/>
                <a:gd name="T32" fmla="*/ 2 w 1872"/>
                <a:gd name="T33" fmla="*/ 206 h 1330"/>
                <a:gd name="T34" fmla="*/ 12 w 1872"/>
                <a:gd name="T35" fmla="*/ 185 h 1330"/>
                <a:gd name="T36" fmla="*/ 20 w 1872"/>
                <a:gd name="T37" fmla="*/ 149 h 1330"/>
                <a:gd name="T38" fmla="*/ 11 w 1872"/>
                <a:gd name="T39" fmla="*/ 133 h 1330"/>
                <a:gd name="T40" fmla="*/ 20 w 1872"/>
                <a:gd name="T41" fmla="*/ 117 h 1330"/>
                <a:gd name="T42" fmla="*/ 61 w 1872"/>
                <a:gd name="T43" fmla="*/ 117 h 1330"/>
                <a:gd name="T44" fmla="*/ 53 w 1872"/>
                <a:gd name="T45" fmla="*/ 96 h 1330"/>
                <a:gd name="T46" fmla="*/ 74 w 1872"/>
                <a:gd name="T47" fmla="*/ 75 h 1330"/>
                <a:gd name="T48" fmla="*/ 45 w 1872"/>
                <a:gd name="T49" fmla="*/ 32 h 1330"/>
                <a:gd name="T50" fmla="*/ 99 w 1872"/>
                <a:gd name="T51" fmla="*/ 18 h 1330"/>
                <a:gd name="T52" fmla="*/ 134 w 1872"/>
                <a:gd name="T53" fmla="*/ 10 h 1330"/>
                <a:gd name="T54" fmla="*/ 169 w 1872"/>
                <a:gd name="T55" fmla="*/ 4 h 1330"/>
                <a:gd name="T56" fmla="*/ 206 w 1872"/>
                <a:gd name="T57" fmla="*/ 15 h 1330"/>
                <a:gd name="T58" fmla="*/ 235 w 1872"/>
                <a:gd name="T59" fmla="*/ 32 h 1330"/>
                <a:gd name="T60" fmla="*/ 269 w 1872"/>
                <a:gd name="T61" fmla="*/ 20 h 1330"/>
                <a:gd name="T62" fmla="*/ 301 w 1872"/>
                <a:gd name="T63" fmla="*/ 20 h 1330"/>
                <a:gd name="T64" fmla="*/ 330 w 1872"/>
                <a:gd name="T65" fmla="*/ 24 h 1330"/>
                <a:gd name="T66" fmla="*/ 364 w 1872"/>
                <a:gd name="T67" fmla="*/ 28 h 1330"/>
                <a:gd name="T68" fmla="*/ 376 w 1872"/>
                <a:gd name="T69" fmla="*/ 54 h 1330"/>
                <a:gd name="T70" fmla="*/ 411 w 1872"/>
                <a:gd name="T71" fmla="*/ 80 h 1330"/>
                <a:gd name="T72" fmla="*/ 426 w 1872"/>
                <a:gd name="T73" fmla="*/ 75 h 1330"/>
                <a:gd name="T74" fmla="*/ 445 w 1872"/>
                <a:gd name="T75" fmla="*/ 98 h 1330"/>
                <a:gd name="T76" fmla="*/ 456 w 1872"/>
                <a:gd name="T77" fmla="*/ 124 h 1330"/>
                <a:gd name="T78" fmla="*/ 468 w 1872"/>
                <a:gd name="T79" fmla="*/ 143 h 1330"/>
                <a:gd name="T80" fmla="*/ 444 w 1872"/>
                <a:gd name="T81" fmla="*/ 179 h 1330"/>
                <a:gd name="T82" fmla="*/ 437 w 1872"/>
                <a:gd name="T83" fmla="*/ 201 h 1330"/>
                <a:gd name="T84" fmla="*/ 432 w 1872"/>
                <a:gd name="T85" fmla="*/ 223 h 1330"/>
                <a:gd name="T86" fmla="*/ 410 w 1872"/>
                <a:gd name="T87" fmla="*/ 228 h 1330"/>
                <a:gd name="T88" fmla="*/ 397 w 1872"/>
                <a:gd name="T89" fmla="*/ 222 h 1330"/>
                <a:gd name="T90" fmla="*/ 416 w 1872"/>
                <a:gd name="T91" fmla="*/ 237 h 1330"/>
                <a:gd name="T92" fmla="*/ 442 w 1872"/>
                <a:gd name="T93" fmla="*/ 251 h 1330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w 1872"/>
                <a:gd name="T142" fmla="*/ 0 h 1330"/>
                <a:gd name="T143" fmla="*/ 1872 w 1872"/>
                <a:gd name="T144" fmla="*/ 1330 h 1330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T141" t="T142" r="T143" b="T144"/>
              <a:pathLst>
                <a:path w="1872" h="1330">
                  <a:moveTo>
                    <a:pt x="1801" y="1035"/>
                  </a:moveTo>
                  <a:lnTo>
                    <a:pt x="1779" y="1102"/>
                  </a:lnTo>
                  <a:lnTo>
                    <a:pt x="1736" y="1082"/>
                  </a:lnTo>
                  <a:lnTo>
                    <a:pt x="1702" y="1115"/>
                  </a:lnTo>
                  <a:lnTo>
                    <a:pt x="1655" y="1072"/>
                  </a:lnTo>
                  <a:lnTo>
                    <a:pt x="1586" y="1114"/>
                  </a:lnTo>
                  <a:lnTo>
                    <a:pt x="1588" y="1184"/>
                  </a:lnTo>
                  <a:lnTo>
                    <a:pt x="1521" y="1180"/>
                  </a:lnTo>
                  <a:lnTo>
                    <a:pt x="1421" y="1068"/>
                  </a:lnTo>
                  <a:lnTo>
                    <a:pt x="1372" y="1094"/>
                  </a:lnTo>
                  <a:lnTo>
                    <a:pt x="1279" y="1049"/>
                  </a:lnTo>
                  <a:lnTo>
                    <a:pt x="1232" y="1072"/>
                  </a:lnTo>
                  <a:lnTo>
                    <a:pt x="1138" y="1062"/>
                  </a:lnTo>
                  <a:lnTo>
                    <a:pt x="1100" y="1090"/>
                  </a:lnTo>
                  <a:lnTo>
                    <a:pt x="1092" y="1155"/>
                  </a:lnTo>
                  <a:lnTo>
                    <a:pt x="1045" y="1149"/>
                  </a:lnTo>
                  <a:lnTo>
                    <a:pt x="1055" y="1184"/>
                  </a:lnTo>
                  <a:lnTo>
                    <a:pt x="1039" y="1234"/>
                  </a:lnTo>
                  <a:lnTo>
                    <a:pt x="968" y="1330"/>
                  </a:lnTo>
                  <a:lnTo>
                    <a:pt x="897" y="1314"/>
                  </a:lnTo>
                  <a:lnTo>
                    <a:pt x="821" y="1304"/>
                  </a:lnTo>
                  <a:lnTo>
                    <a:pt x="813" y="1251"/>
                  </a:lnTo>
                  <a:lnTo>
                    <a:pt x="728" y="1190"/>
                  </a:lnTo>
                  <a:lnTo>
                    <a:pt x="618" y="1147"/>
                  </a:lnTo>
                  <a:lnTo>
                    <a:pt x="521" y="1149"/>
                  </a:lnTo>
                  <a:lnTo>
                    <a:pt x="452" y="1117"/>
                  </a:lnTo>
                  <a:lnTo>
                    <a:pt x="389" y="1121"/>
                  </a:lnTo>
                  <a:lnTo>
                    <a:pt x="338" y="1092"/>
                  </a:lnTo>
                  <a:lnTo>
                    <a:pt x="281" y="1056"/>
                  </a:lnTo>
                  <a:lnTo>
                    <a:pt x="256" y="1054"/>
                  </a:lnTo>
                  <a:lnTo>
                    <a:pt x="185" y="1021"/>
                  </a:lnTo>
                  <a:lnTo>
                    <a:pt x="112" y="1023"/>
                  </a:lnTo>
                  <a:lnTo>
                    <a:pt x="61" y="911"/>
                  </a:lnTo>
                  <a:lnTo>
                    <a:pt x="6" y="822"/>
                  </a:lnTo>
                  <a:lnTo>
                    <a:pt x="0" y="740"/>
                  </a:lnTo>
                  <a:lnTo>
                    <a:pt x="45" y="738"/>
                  </a:lnTo>
                  <a:lnTo>
                    <a:pt x="43" y="686"/>
                  </a:lnTo>
                  <a:lnTo>
                    <a:pt x="77" y="594"/>
                  </a:lnTo>
                  <a:lnTo>
                    <a:pt x="78" y="549"/>
                  </a:lnTo>
                  <a:lnTo>
                    <a:pt x="43" y="529"/>
                  </a:lnTo>
                  <a:lnTo>
                    <a:pt x="80" y="501"/>
                  </a:lnTo>
                  <a:lnTo>
                    <a:pt x="77" y="466"/>
                  </a:lnTo>
                  <a:lnTo>
                    <a:pt x="139" y="501"/>
                  </a:lnTo>
                  <a:lnTo>
                    <a:pt x="244" y="466"/>
                  </a:lnTo>
                  <a:lnTo>
                    <a:pt x="206" y="433"/>
                  </a:lnTo>
                  <a:lnTo>
                    <a:pt x="212" y="383"/>
                  </a:lnTo>
                  <a:lnTo>
                    <a:pt x="265" y="364"/>
                  </a:lnTo>
                  <a:lnTo>
                    <a:pt x="293" y="299"/>
                  </a:lnTo>
                  <a:lnTo>
                    <a:pt x="175" y="206"/>
                  </a:lnTo>
                  <a:lnTo>
                    <a:pt x="179" y="126"/>
                  </a:lnTo>
                  <a:lnTo>
                    <a:pt x="252" y="84"/>
                  </a:lnTo>
                  <a:lnTo>
                    <a:pt x="393" y="70"/>
                  </a:lnTo>
                  <a:lnTo>
                    <a:pt x="502" y="41"/>
                  </a:lnTo>
                  <a:lnTo>
                    <a:pt x="533" y="37"/>
                  </a:lnTo>
                  <a:lnTo>
                    <a:pt x="596" y="0"/>
                  </a:lnTo>
                  <a:lnTo>
                    <a:pt x="675" y="13"/>
                  </a:lnTo>
                  <a:lnTo>
                    <a:pt x="758" y="21"/>
                  </a:lnTo>
                  <a:lnTo>
                    <a:pt x="823" y="57"/>
                  </a:lnTo>
                  <a:lnTo>
                    <a:pt x="880" y="68"/>
                  </a:lnTo>
                  <a:lnTo>
                    <a:pt x="941" y="127"/>
                  </a:lnTo>
                  <a:lnTo>
                    <a:pt x="996" y="124"/>
                  </a:lnTo>
                  <a:lnTo>
                    <a:pt x="1075" y="80"/>
                  </a:lnTo>
                  <a:lnTo>
                    <a:pt x="1147" y="84"/>
                  </a:lnTo>
                  <a:lnTo>
                    <a:pt x="1202" y="80"/>
                  </a:lnTo>
                  <a:lnTo>
                    <a:pt x="1244" y="57"/>
                  </a:lnTo>
                  <a:lnTo>
                    <a:pt x="1319" y="96"/>
                  </a:lnTo>
                  <a:lnTo>
                    <a:pt x="1395" y="151"/>
                  </a:lnTo>
                  <a:lnTo>
                    <a:pt x="1456" y="112"/>
                  </a:lnTo>
                  <a:lnTo>
                    <a:pt x="1480" y="171"/>
                  </a:lnTo>
                  <a:lnTo>
                    <a:pt x="1502" y="214"/>
                  </a:lnTo>
                  <a:lnTo>
                    <a:pt x="1588" y="250"/>
                  </a:lnTo>
                  <a:lnTo>
                    <a:pt x="1641" y="320"/>
                  </a:lnTo>
                  <a:lnTo>
                    <a:pt x="1675" y="322"/>
                  </a:lnTo>
                  <a:lnTo>
                    <a:pt x="1702" y="299"/>
                  </a:lnTo>
                  <a:lnTo>
                    <a:pt x="1740" y="334"/>
                  </a:lnTo>
                  <a:lnTo>
                    <a:pt x="1779" y="389"/>
                  </a:lnTo>
                  <a:lnTo>
                    <a:pt x="1793" y="458"/>
                  </a:lnTo>
                  <a:lnTo>
                    <a:pt x="1824" y="494"/>
                  </a:lnTo>
                  <a:lnTo>
                    <a:pt x="1846" y="543"/>
                  </a:lnTo>
                  <a:lnTo>
                    <a:pt x="1872" y="572"/>
                  </a:lnTo>
                  <a:lnTo>
                    <a:pt x="1840" y="677"/>
                  </a:lnTo>
                  <a:lnTo>
                    <a:pt x="1775" y="714"/>
                  </a:lnTo>
                  <a:lnTo>
                    <a:pt x="1787" y="769"/>
                  </a:lnTo>
                  <a:lnTo>
                    <a:pt x="1748" y="801"/>
                  </a:lnTo>
                  <a:lnTo>
                    <a:pt x="1720" y="805"/>
                  </a:lnTo>
                  <a:lnTo>
                    <a:pt x="1726" y="889"/>
                  </a:lnTo>
                  <a:lnTo>
                    <a:pt x="1693" y="921"/>
                  </a:lnTo>
                  <a:lnTo>
                    <a:pt x="1639" y="911"/>
                  </a:lnTo>
                  <a:lnTo>
                    <a:pt x="1614" y="868"/>
                  </a:lnTo>
                  <a:lnTo>
                    <a:pt x="1586" y="887"/>
                  </a:lnTo>
                  <a:lnTo>
                    <a:pt x="1596" y="938"/>
                  </a:lnTo>
                  <a:lnTo>
                    <a:pt x="1661" y="946"/>
                  </a:lnTo>
                  <a:lnTo>
                    <a:pt x="1716" y="990"/>
                  </a:lnTo>
                  <a:lnTo>
                    <a:pt x="1767" y="1001"/>
                  </a:lnTo>
                  <a:lnTo>
                    <a:pt x="1801" y="1035"/>
                  </a:lnTo>
                  <a:close/>
                </a:path>
              </a:pathLst>
            </a:custGeom>
            <a:grpFill/>
            <a:ln w="0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</a:ln>
          </p:spPr>
          <p:txBody>
            <a:bodyPr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47" name="Freeform 110"/>
            <p:cNvSpPr/>
            <p:nvPr/>
          </p:nvSpPr>
          <p:spPr bwMode="gray">
            <a:xfrm>
              <a:off x="1694" y="2177"/>
              <a:ext cx="936" cy="666"/>
            </a:xfrm>
            <a:custGeom>
              <a:avLst/>
              <a:gdLst>
                <a:gd name="T0" fmla="*/ 445 w 1872"/>
                <a:gd name="T1" fmla="*/ 276 h 1330"/>
                <a:gd name="T2" fmla="*/ 426 w 1872"/>
                <a:gd name="T3" fmla="*/ 279 h 1330"/>
                <a:gd name="T4" fmla="*/ 397 w 1872"/>
                <a:gd name="T5" fmla="*/ 279 h 1330"/>
                <a:gd name="T6" fmla="*/ 381 w 1872"/>
                <a:gd name="T7" fmla="*/ 296 h 1330"/>
                <a:gd name="T8" fmla="*/ 343 w 1872"/>
                <a:gd name="T9" fmla="*/ 274 h 1330"/>
                <a:gd name="T10" fmla="*/ 308 w 1872"/>
                <a:gd name="T11" fmla="*/ 269 h 1330"/>
                <a:gd name="T12" fmla="*/ 275 w 1872"/>
                <a:gd name="T13" fmla="*/ 273 h 1330"/>
                <a:gd name="T14" fmla="*/ 262 w 1872"/>
                <a:gd name="T15" fmla="*/ 288 h 1330"/>
                <a:gd name="T16" fmla="*/ 260 w 1872"/>
                <a:gd name="T17" fmla="*/ 309 h 1330"/>
                <a:gd name="T18" fmla="*/ 225 w 1872"/>
                <a:gd name="T19" fmla="*/ 329 h 1330"/>
                <a:gd name="T20" fmla="*/ 204 w 1872"/>
                <a:gd name="T21" fmla="*/ 313 h 1330"/>
                <a:gd name="T22" fmla="*/ 155 w 1872"/>
                <a:gd name="T23" fmla="*/ 287 h 1330"/>
                <a:gd name="T24" fmla="*/ 113 w 1872"/>
                <a:gd name="T25" fmla="*/ 280 h 1330"/>
                <a:gd name="T26" fmla="*/ 85 w 1872"/>
                <a:gd name="T27" fmla="*/ 274 h 1330"/>
                <a:gd name="T28" fmla="*/ 64 w 1872"/>
                <a:gd name="T29" fmla="*/ 264 h 1330"/>
                <a:gd name="T30" fmla="*/ 28 w 1872"/>
                <a:gd name="T31" fmla="*/ 256 h 1330"/>
                <a:gd name="T32" fmla="*/ 2 w 1872"/>
                <a:gd name="T33" fmla="*/ 206 h 1330"/>
                <a:gd name="T34" fmla="*/ 12 w 1872"/>
                <a:gd name="T35" fmla="*/ 185 h 1330"/>
                <a:gd name="T36" fmla="*/ 20 w 1872"/>
                <a:gd name="T37" fmla="*/ 149 h 1330"/>
                <a:gd name="T38" fmla="*/ 11 w 1872"/>
                <a:gd name="T39" fmla="*/ 133 h 1330"/>
                <a:gd name="T40" fmla="*/ 20 w 1872"/>
                <a:gd name="T41" fmla="*/ 117 h 1330"/>
                <a:gd name="T42" fmla="*/ 61 w 1872"/>
                <a:gd name="T43" fmla="*/ 117 h 1330"/>
                <a:gd name="T44" fmla="*/ 53 w 1872"/>
                <a:gd name="T45" fmla="*/ 96 h 1330"/>
                <a:gd name="T46" fmla="*/ 74 w 1872"/>
                <a:gd name="T47" fmla="*/ 75 h 1330"/>
                <a:gd name="T48" fmla="*/ 45 w 1872"/>
                <a:gd name="T49" fmla="*/ 32 h 1330"/>
                <a:gd name="T50" fmla="*/ 99 w 1872"/>
                <a:gd name="T51" fmla="*/ 18 h 1330"/>
                <a:gd name="T52" fmla="*/ 134 w 1872"/>
                <a:gd name="T53" fmla="*/ 10 h 1330"/>
                <a:gd name="T54" fmla="*/ 169 w 1872"/>
                <a:gd name="T55" fmla="*/ 4 h 1330"/>
                <a:gd name="T56" fmla="*/ 206 w 1872"/>
                <a:gd name="T57" fmla="*/ 15 h 1330"/>
                <a:gd name="T58" fmla="*/ 235 w 1872"/>
                <a:gd name="T59" fmla="*/ 32 h 1330"/>
                <a:gd name="T60" fmla="*/ 269 w 1872"/>
                <a:gd name="T61" fmla="*/ 20 h 1330"/>
                <a:gd name="T62" fmla="*/ 301 w 1872"/>
                <a:gd name="T63" fmla="*/ 20 h 1330"/>
                <a:gd name="T64" fmla="*/ 330 w 1872"/>
                <a:gd name="T65" fmla="*/ 24 h 1330"/>
                <a:gd name="T66" fmla="*/ 364 w 1872"/>
                <a:gd name="T67" fmla="*/ 28 h 1330"/>
                <a:gd name="T68" fmla="*/ 376 w 1872"/>
                <a:gd name="T69" fmla="*/ 54 h 1330"/>
                <a:gd name="T70" fmla="*/ 411 w 1872"/>
                <a:gd name="T71" fmla="*/ 80 h 1330"/>
                <a:gd name="T72" fmla="*/ 426 w 1872"/>
                <a:gd name="T73" fmla="*/ 75 h 1330"/>
                <a:gd name="T74" fmla="*/ 445 w 1872"/>
                <a:gd name="T75" fmla="*/ 98 h 1330"/>
                <a:gd name="T76" fmla="*/ 456 w 1872"/>
                <a:gd name="T77" fmla="*/ 124 h 1330"/>
                <a:gd name="T78" fmla="*/ 468 w 1872"/>
                <a:gd name="T79" fmla="*/ 143 h 1330"/>
                <a:gd name="T80" fmla="*/ 444 w 1872"/>
                <a:gd name="T81" fmla="*/ 179 h 1330"/>
                <a:gd name="T82" fmla="*/ 437 w 1872"/>
                <a:gd name="T83" fmla="*/ 201 h 1330"/>
                <a:gd name="T84" fmla="*/ 432 w 1872"/>
                <a:gd name="T85" fmla="*/ 223 h 1330"/>
                <a:gd name="T86" fmla="*/ 410 w 1872"/>
                <a:gd name="T87" fmla="*/ 228 h 1330"/>
                <a:gd name="T88" fmla="*/ 397 w 1872"/>
                <a:gd name="T89" fmla="*/ 222 h 1330"/>
                <a:gd name="T90" fmla="*/ 416 w 1872"/>
                <a:gd name="T91" fmla="*/ 237 h 1330"/>
                <a:gd name="T92" fmla="*/ 442 w 1872"/>
                <a:gd name="T93" fmla="*/ 251 h 1330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w 1872"/>
                <a:gd name="T142" fmla="*/ 0 h 1330"/>
                <a:gd name="T143" fmla="*/ 1872 w 1872"/>
                <a:gd name="T144" fmla="*/ 1330 h 1330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T141" t="T142" r="T143" b="T144"/>
              <a:pathLst>
                <a:path w="1872" h="1330">
                  <a:moveTo>
                    <a:pt x="1801" y="1035"/>
                  </a:moveTo>
                  <a:lnTo>
                    <a:pt x="1779" y="1102"/>
                  </a:lnTo>
                  <a:lnTo>
                    <a:pt x="1736" y="1082"/>
                  </a:lnTo>
                  <a:lnTo>
                    <a:pt x="1702" y="1115"/>
                  </a:lnTo>
                  <a:lnTo>
                    <a:pt x="1655" y="1072"/>
                  </a:lnTo>
                  <a:lnTo>
                    <a:pt x="1586" y="1114"/>
                  </a:lnTo>
                  <a:lnTo>
                    <a:pt x="1588" y="1184"/>
                  </a:lnTo>
                  <a:lnTo>
                    <a:pt x="1521" y="1180"/>
                  </a:lnTo>
                  <a:lnTo>
                    <a:pt x="1421" y="1068"/>
                  </a:lnTo>
                  <a:lnTo>
                    <a:pt x="1372" y="1094"/>
                  </a:lnTo>
                  <a:lnTo>
                    <a:pt x="1279" y="1049"/>
                  </a:lnTo>
                  <a:lnTo>
                    <a:pt x="1232" y="1072"/>
                  </a:lnTo>
                  <a:lnTo>
                    <a:pt x="1138" y="1062"/>
                  </a:lnTo>
                  <a:lnTo>
                    <a:pt x="1100" y="1090"/>
                  </a:lnTo>
                  <a:lnTo>
                    <a:pt x="1092" y="1155"/>
                  </a:lnTo>
                  <a:lnTo>
                    <a:pt x="1045" y="1149"/>
                  </a:lnTo>
                  <a:lnTo>
                    <a:pt x="1055" y="1184"/>
                  </a:lnTo>
                  <a:lnTo>
                    <a:pt x="1039" y="1234"/>
                  </a:lnTo>
                  <a:lnTo>
                    <a:pt x="968" y="1330"/>
                  </a:lnTo>
                  <a:lnTo>
                    <a:pt x="897" y="1314"/>
                  </a:lnTo>
                  <a:lnTo>
                    <a:pt x="821" y="1304"/>
                  </a:lnTo>
                  <a:lnTo>
                    <a:pt x="813" y="1251"/>
                  </a:lnTo>
                  <a:lnTo>
                    <a:pt x="728" y="1190"/>
                  </a:lnTo>
                  <a:lnTo>
                    <a:pt x="618" y="1147"/>
                  </a:lnTo>
                  <a:lnTo>
                    <a:pt x="521" y="1149"/>
                  </a:lnTo>
                  <a:lnTo>
                    <a:pt x="452" y="1117"/>
                  </a:lnTo>
                  <a:lnTo>
                    <a:pt x="389" y="1121"/>
                  </a:lnTo>
                  <a:lnTo>
                    <a:pt x="338" y="1092"/>
                  </a:lnTo>
                  <a:lnTo>
                    <a:pt x="281" y="1056"/>
                  </a:lnTo>
                  <a:lnTo>
                    <a:pt x="256" y="1054"/>
                  </a:lnTo>
                  <a:lnTo>
                    <a:pt x="185" y="1021"/>
                  </a:lnTo>
                  <a:lnTo>
                    <a:pt x="112" y="1023"/>
                  </a:lnTo>
                  <a:lnTo>
                    <a:pt x="61" y="911"/>
                  </a:lnTo>
                  <a:lnTo>
                    <a:pt x="6" y="822"/>
                  </a:lnTo>
                  <a:lnTo>
                    <a:pt x="0" y="740"/>
                  </a:lnTo>
                  <a:lnTo>
                    <a:pt x="45" y="738"/>
                  </a:lnTo>
                  <a:lnTo>
                    <a:pt x="43" y="686"/>
                  </a:lnTo>
                  <a:lnTo>
                    <a:pt x="77" y="594"/>
                  </a:lnTo>
                  <a:lnTo>
                    <a:pt x="78" y="549"/>
                  </a:lnTo>
                  <a:lnTo>
                    <a:pt x="43" y="529"/>
                  </a:lnTo>
                  <a:lnTo>
                    <a:pt x="80" y="501"/>
                  </a:lnTo>
                  <a:lnTo>
                    <a:pt x="77" y="466"/>
                  </a:lnTo>
                  <a:lnTo>
                    <a:pt x="139" y="501"/>
                  </a:lnTo>
                  <a:lnTo>
                    <a:pt x="244" y="466"/>
                  </a:lnTo>
                  <a:lnTo>
                    <a:pt x="206" y="433"/>
                  </a:lnTo>
                  <a:lnTo>
                    <a:pt x="212" y="383"/>
                  </a:lnTo>
                  <a:lnTo>
                    <a:pt x="265" y="364"/>
                  </a:lnTo>
                  <a:lnTo>
                    <a:pt x="293" y="299"/>
                  </a:lnTo>
                  <a:lnTo>
                    <a:pt x="175" y="206"/>
                  </a:lnTo>
                  <a:lnTo>
                    <a:pt x="179" y="126"/>
                  </a:lnTo>
                  <a:lnTo>
                    <a:pt x="252" y="84"/>
                  </a:lnTo>
                  <a:lnTo>
                    <a:pt x="393" y="70"/>
                  </a:lnTo>
                  <a:lnTo>
                    <a:pt x="502" y="41"/>
                  </a:lnTo>
                  <a:lnTo>
                    <a:pt x="533" y="37"/>
                  </a:lnTo>
                  <a:lnTo>
                    <a:pt x="596" y="0"/>
                  </a:lnTo>
                  <a:lnTo>
                    <a:pt x="675" y="13"/>
                  </a:lnTo>
                  <a:lnTo>
                    <a:pt x="758" y="21"/>
                  </a:lnTo>
                  <a:lnTo>
                    <a:pt x="823" y="57"/>
                  </a:lnTo>
                  <a:lnTo>
                    <a:pt x="880" y="68"/>
                  </a:lnTo>
                  <a:lnTo>
                    <a:pt x="941" y="127"/>
                  </a:lnTo>
                  <a:lnTo>
                    <a:pt x="996" y="124"/>
                  </a:lnTo>
                  <a:lnTo>
                    <a:pt x="1075" y="80"/>
                  </a:lnTo>
                  <a:lnTo>
                    <a:pt x="1147" y="84"/>
                  </a:lnTo>
                  <a:lnTo>
                    <a:pt x="1202" y="80"/>
                  </a:lnTo>
                  <a:lnTo>
                    <a:pt x="1244" y="57"/>
                  </a:lnTo>
                  <a:lnTo>
                    <a:pt x="1319" y="96"/>
                  </a:lnTo>
                  <a:lnTo>
                    <a:pt x="1395" y="151"/>
                  </a:lnTo>
                  <a:lnTo>
                    <a:pt x="1456" y="112"/>
                  </a:lnTo>
                  <a:lnTo>
                    <a:pt x="1480" y="171"/>
                  </a:lnTo>
                  <a:lnTo>
                    <a:pt x="1502" y="214"/>
                  </a:lnTo>
                  <a:lnTo>
                    <a:pt x="1588" y="250"/>
                  </a:lnTo>
                  <a:lnTo>
                    <a:pt x="1641" y="320"/>
                  </a:lnTo>
                  <a:lnTo>
                    <a:pt x="1675" y="322"/>
                  </a:lnTo>
                  <a:lnTo>
                    <a:pt x="1702" y="299"/>
                  </a:lnTo>
                  <a:lnTo>
                    <a:pt x="1740" y="334"/>
                  </a:lnTo>
                  <a:lnTo>
                    <a:pt x="1779" y="389"/>
                  </a:lnTo>
                  <a:lnTo>
                    <a:pt x="1793" y="458"/>
                  </a:lnTo>
                  <a:lnTo>
                    <a:pt x="1824" y="494"/>
                  </a:lnTo>
                  <a:lnTo>
                    <a:pt x="1846" y="543"/>
                  </a:lnTo>
                  <a:lnTo>
                    <a:pt x="1872" y="572"/>
                  </a:lnTo>
                  <a:lnTo>
                    <a:pt x="1840" y="677"/>
                  </a:lnTo>
                  <a:lnTo>
                    <a:pt x="1775" y="714"/>
                  </a:lnTo>
                  <a:lnTo>
                    <a:pt x="1787" y="769"/>
                  </a:lnTo>
                  <a:lnTo>
                    <a:pt x="1748" y="801"/>
                  </a:lnTo>
                  <a:lnTo>
                    <a:pt x="1720" y="805"/>
                  </a:lnTo>
                  <a:lnTo>
                    <a:pt x="1726" y="889"/>
                  </a:lnTo>
                  <a:lnTo>
                    <a:pt x="1693" y="921"/>
                  </a:lnTo>
                  <a:lnTo>
                    <a:pt x="1639" y="911"/>
                  </a:lnTo>
                  <a:lnTo>
                    <a:pt x="1614" y="868"/>
                  </a:lnTo>
                  <a:lnTo>
                    <a:pt x="1586" y="887"/>
                  </a:lnTo>
                  <a:lnTo>
                    <a:pt x="1596" y="938"/>
                  </a:lnTo>
                  <a:lnTo>
                    <a:pt x="1661" y="946"/>
                  </a:lnTo>
                  <a:lnTo>
                    <a:pt x="1716" y="990"/>
                  </a:lnTo>
                  <a:lnTo>
                    <a:pt x="1767" y="1001"/>
                  </a:lnTo>
                  <a:lnTo>
                    <a:pt x="1801" y="1035"/>
                  </a:lnTo>
                </a:path>
              </a:pathLst>
            </a:custGeom>
            <a:grpFill/>
            <a:ln w="6350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</a:ln>
          </p:spPr>
          <p:txBody>
            <a:bodyPr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48" name="Freeform 111"/>
            <p:cNvSpPr/>
            <p:nvPr/>
          </p:nvSpPr>
          <p:spPr bwMode="gray">
            <a:xfrm>
              <a:off x="2241" y="2635"/>
              <a:ext cx="911" cy="693"/>
            </a:xfrm>
            <a:custGeom>
              <a:avLst/>
              <a:gdLst>
                <a:gd name="T0" fmla="*/ 300 w 1823"/>
                <a:gd name="T1" fmla="*/ 274 h 1385"/>
                <a:gd name="T2" fmla="*/ 284 w 1823"/>
                <a:gd name="T3" fmla="*/ 262 h 1385"/>
                <a:gd name="T4" fmla="*/ 269 w 1823"/>
                <a:gd name="T5" fmla="*/ 266 h 1385"/>
                <a:gd name="T6" fmla="*/ 248 w 1823"/>
                <a:gd name="T7" fmla="*/ 249 h 1385"/>
                <a:gd name="T8" fmla="*/ 236 w 1823"/>
                <a:gd name="T9" fmla="*/ 235 h 1385"/>
                <a:gd name="T10" fmla="*/ 232 w 1823"/>
                <a:gd name="T11" fmla="*/ 246 h 1385"/>
                <a:gd name="T12" fmla="*/ 222 w 1823"/>
                <a:gd name="T13" fmla="*/ 252 h 1385"/>
                <a:gd name="T14" fmla="*/ 218 w 1823"/>
                <a:gd name="T15" fmla="*/ 270 h 1385"/>
                <a:gd name="T16" fmla="*/ 195 w 1823"/>
                <a:gd name="T17" fmla="*/ 293 h 1385"/>
                <a:gd name="T18" fmla="*/ 201 w 1823"/>
                <a:gd name="T19" fmla="*/ 318 h 1385"/>
                <a:gd name="T20" fmla="*/ 188 w 1823"/>
                <a:gd name="T21" fmla="*/ 338 h 1385"/>
                <a:gd name="T22" fmla="*/ 167 w 1823"/>
                <a:gd name="T23" fmla="*/ 345 h 1385"/>
                <a:gd name="T24" fmla="*/ 148 w 1823"/>
                <a:gd name="T25" fmla="*/ 338 h 1385"/>
                <a:gd name="T26" fmla="*/ 132 w 1823"/>
                <a:gd name="T27" fmla="*/ 302 h 1385"/>
                <a:gd name="T28" fmla="*/ 111 w 1823"/>
                <a:gd name="T29" fmla="*/ 270 h 1385"/>
                <a:gd name="T30" fmla="*/ 90 w 1823"/>
                <a:gd name="T31" fmla="*/ 257 h 1385"/>
                <a:gd name="T32" fmla="*/ 87 w 1823"/>
                <a:gd name="T33" fmla="*/ 239 h 1385"/>
                <a:gd name="T34" fmla="*/ 65 w 1823"/>
                <a:gd name="T35" fmla="*/ 253 h 1385"/>
                <a:gd name="T36" fmla="*/ 53 w 1823"/>
                <a:gd name="T37" fmla="*/ 209 h 1385"/>
                <a:gd name="T38" fmla="*/ 51 w 1823"/>
                <a:gd name="T39" fmla="*/ 156 h 1385"/>
                <a:gd name="T40" fmla="*/ 40 w 1823"/>
                <a:gd name="T41" fmla="*/ 128 h 1385"/>
                <a:gd name="T42" fmla="*/ 49 w 1823"/>
                <a:gd name="T43" fmla="*/ 117 h 1385"/>
                <a:gd name="T44" fmla="*/ 26 w 1823"/>
                <a:gd name="T45" fmla="*/ 77 h 1385"/>
                <a:gd name="T46" fmla="*/ 2 w 1823"/>
                <a:gd name="T47" fmla="*/ 45 h 1385"/>
                <a:gd name="T48" fmla="*/ 35 w 1823"/>
                <a:gd name="T49" fmla="*/ 40 h 1385"/>
                <a:gd name="T50" fmla="*/ 70 w 1823"/>
                <a:gd name="T51" fmla="*/ 45 h 1385"/>
                <a:gd name="T52" fmla="*/ 107 w 1823"/>
                <a:gd name="T53" fmla="*/ 67 h 1385"/>
                <a:gd name="T54" fmla="*/ 124 w 1823"/>
                <a:gd name="T55" fmla="*/ 50 h 1385"/>
                <a:gd name="T56" fmla="*/ 152 w 1823"/>
                <a:gd name="T57" fmla="*/ 50 h 1385"/>
                <a:gd name="T58" fmla="*/ 171 w 1823"/>
                <a:gd name="T59" fmla="*/ 47 h 1385"/>
                <a:gd name="T60" fmla="*/ 168 w 1823"/>
                <a:gd name="T61" fmla="*/ 22 h 1385"/>
                <a:gd name="T62" fmla="*/ 193 w 1823"/>
                <a:gd name="T63" fmla="*/ 0 h 1385"/>
                <a:gd name="T64" fmla="*/ 208 w 1823"/>
                <a:gd name="T65" fmla="*/ 22 h 1385"/>
                <a:gd name="T66" fmla="*/ 240 w 1823"/>
                <a:gd name="T67" fmla="*/ 35 h 1385"/>
                <a:gd name="T68" fmla="*/ 261 w 1823"/>
                <a:gd name="T69" fmla="*/ 65 h 1385"/>
                <a:gd name="T70" fmla="*/ 284 w 1823"/>
                <a:gd name="T71" fmla="*/ 54 h 1385"/>
                <a:gd name="T72" fmla="*/ 310 w 1823"/>
                <a:gd name="T73" fmla="*/ 64 h 1385"/>
                <a:gd name="T74" fmla="*/ 358 w 1823"/>
                <a:gd name="T75" fmla="*/ 68 h 1385"/>
                <a:gd name="T76" fmla="*/ 390 w 1823"/>
                <a:gd name="T77" fmla="*/ 73 h 1385"/>
                <a:gd name="T78" fmla="*/ 419 w 1823"/>
                <a:gd name="T79" fmla="*/ 84 h 1385"/>
                <a:gd name="T80" fmla="*/ 448 w 1823"/>
                <a:gd name="T81" fmla="*/ 89 h 1385"/>
                <a:gd name="T82" fmla="*/ 455 w 1823"/>
                <a:gd name="T83" fmla="*/ 130 h 1385"/>
                <a:gd name="T84" fmla="*/ 431 w 1823"/>
                <a:gd name="T85" fmla="*/ 144 h 1385"/>
                <a:gd name="T86" fmla="*/ 396 w 1823"/>
                <a:gd name="T87" fmla="*/ 155 h 1385"/>
                <a:gd name="T88" fmla="*/ 417 w 1823"/>
                <a:gd name="T89" fmla="*/ 193 h 1385"/>
                <a:gd name="T90" fmla="*/ 433 w 1823"/>
                <a:gd name="T91" fmla="*/ 227 h 1385"/>
                <a:gd name="T92" fmla="*/ 417 w 1823"/>
                <a:gd name="T93" fmla="*/ 246 h 1385"/>
                <a:gd name="T94" fmla="*/ 397 w 1823"/>
                <a:gd name="T95" fmla="*/ 227 h 1385"/>
                <a:gd name="T96" fmla="*/ 379 w 1823"/>
                <a:gd name="T97" fmla="*/ 214 h 1385"/>
                <a:gd name="T98" fmla="*/ 361 w 1823"/>
                <a:gd name="T99" fmla="*/ 210 h 1385"/>
                <a:gd name="T100" fmla="*/ 355 w 1823"/>
                <a:gd name="T101" fmla="*/ 224 h 1385"/>
                <a:gd name="T102" fmla="*/ 344 w 1823"/>
                <a:gd name="T103" fmla="*/ 240 h 1385"/>
                <a:gd name="T104" fmla="*/ 312 w 1823"/>
                <a:gd name="T105" fmla="*/ 227 h 1385"/>
                <a:gd name="T106" fmla="*/ 300 w 1823"/>
                <a:gd name="T107" fmla="*/ 247 h 1385"/>
                <a:gd name="T108" fmla="*/ 320 w 1823"/>
                <a:gd name="T109" fmla="*/ 253 h 1385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1823"/>
                <a:gd name="T166" fmla="*/ 0 h 1385"/>
                <a:gd name="T167" fmla="*/ 1823 w 1823"/>
                <a:gd name="T168" fmla="*/ 1385 h 1385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1823" h="1385">
                  <a:moveTo>
                    <a:pt x="1301" y="1068"/>
                  </a:moveTo>
                  <a:lnTo>
                    <a:pt x="1203" y="1096"/>
                  </a:lnTo>
                  <a:lnTo>
                    <a:pt x="1142" y="1088"/>
                  </a:lnTo>
                  <a:lnTo>
                    <a:pt x="1138" y="1047"/>
                  </a:lnTo>
                  <a:lnTo>
                    <a:pt x="1105" y="1025"/>
                  </a:lnTo>
                  <a:lnTo>
                    <a:pt x="1077" y="1061"/>
                  </a:lnTo>
                  <a:lnTo>
                    <a:pt x="1014" y="1066"/>
                  </a:lnTo>
                  <a:lnTo>
                    <a:pt x="992" y="996"/>
                  </a:lnTo>
                  <a:lnTo>
                    <a:pt x="992" y="942"/>
                  </a:lnTo>
                  <a:lnTo>
                    <a:pt x="945" y="939"/>
                  </a:lnTo>
                  <a:lnTo>
                    <a:pt x="916" y="954"/>
                  </a:lnTo>
                  <a:lnTo>
                    <a:pt x="929" y="982"/>
                  </a:lnTo>
                  <a:lnTo>
                    <a:pt x="923" y="1005"/>
                  </a:lnTo>
                  <a:lnTo>
                    <a:pt x="890" y="1007"/>
                  </a:lnTo>
                  <a:lnTo>
                    <a:pt x="866" y="1033"/>
                  </a:lnTo>
                  <a:lnTo>
                    <a:pt x="874" y="1078"/>
                  </a:lnTo>
                  <a:lnTo>
                    <a:pt x="817" y="1149"/>
                  </a:lnTo>
                  <a:lnTo>
                    <a:pt x="780" y="1169"/>
                  </a:lnTo>
                  <a:lnTo>
                    <a:pt x="780" y="1234"/>
                  </a:lnTo>
                  <a:lnTo>
                    <a:pt x="805" y="1271"/>
                  </a:lnTo>
                  <a:lnTo>
                    <a:pt x="801" y="1326"/>
                  </a:lnTo>
                  <a:lnTo>
                    <a:pt x="752" y="1352"/>
                  </a:lnTo>
                  <a:lnTo>
                    <a:pt x="742" y="1330"/>
                  </a:lnTo>
                  <a:lnTo>
                    <a:pt x="670" y="1377"/>
                  </a:lnTo>
                  <a:lnTo>
                    <a:pt x="632" y="1385"/>
                  </a:lnTo>
                  <a:lnTo>
                    <a:pt x="595" y="1352"/>
                  </a:lnTo>
                  <a:lnTo>
                    <a:pt x="563" y="1273"/>
                  </a:lnTo>
                  <a:lnTo>
                    <a:pt x="528" y="1206"/>
                  </a:lnTo>
                  <a:lnTo>
                    <a:pt x="500" y="1163"/>
                  </a:lnTo>
                  <a:lnTo>
                    <a:pt x="445" y="1078"/>
                  </a:lnTo>
                  <a:lnTo>
                    <a:pt x="396" y="1076"/>
                  </a:lnTo>
                  <a:lnTo>
                    <a:pt x="362" y="1025"/>
                  </a:lnTo>
                  <a:lnTo>
                    <a:pt x="378" y="988"/>
                  </a:lnTo>
                  <a:lnTo>
                    <a:pt x="349" y="954"/>
                  </a:lnTo>
                  <a:lnTo>
                    <a:pt x="303" y="1004"/>
                  </a:lnTo>
                  <a:lnTo>
                    <a:pt x="260" y="1011"/>
                  </a:lnTo>
                  <a:lnTo>
                    <a:pt x="227" y="950"/>
                  </a:lnTo>
                  <a:lnTo>
                    <a:pt x="215" y="834"/>
                  </a:lnTo>
                  <a:lnTo>
                    <a:pt x="211" y="712"/>
                  </a:lnTo>
                  <a:lnTo>
                    <a:pt x="205" y="624"/>
                  </a:lnTo>
                  <a:lnTo>
                    <a:pt x="199" y="582"/>
                  </a:lnTo>
                  <a:lnTo>
                    <a:pt x="160" y="509"/>
                  </a:lnTo>
                  <a:lnTo>
                    <a:pt x="193" y="496"/>
                  </a:lnTo>
                  <a:lnTo>
                    <a:pt x="199" y="468"/>
                  </a:lnTo>
                  <a:lnTo>
                    <a:pt x="136" y="401"/>
                  </a:lnTo>
                  <a:lnTo>
                    <a:pt x="105" y="305"/>
                  </a:lnTo>
                  <a:lnTo>
                    <a:pt x="0" y="240"/>
                  </a:lnTo>
                  <a:lnTo>
                    <a:pt x="8" y="177"/>
                  </a:lnTo>
                  <a:lnTo>
                    <a:pt x="49" y="147"/>
                  </a:lnTo>
                  <a:lnTo>
                    <a:pt x="140" y="157"/>
                  </a:lnTo>
                  <a:lnTo>
                    <a:pt x="189" y="134"/>
                  </a:lnTo>
                  <a:lnTo>
                    <a:pt x="280" y="179"/>
                  </a:lnTo>
                  <a:lnTo>
                    <a:pt x="329" y="153"/>
                  </a:lnTo>
                  <a:lnTo>
                    <a:pt x="429" y="265"/>
                  </a:lnTo>
                  <a:lnTo>
                    <a:pt x="496" y="267"/>
                  </a:lnTo>
                  <a:lnTo>
                    <a:pt x="496" y="200"/>
                  </a:lnTo>
                  <a:lnTo>
                    <a:pt x="563" y="157"/>
                  </a:lnTo>
                  <a:lnTo>
                    <a:pt x="610" y="200"/>
                  </a:lnTo>
                  <a:lnTo>
                    <a:pt x="644" y="167"/>
                  </a:lnTo>
                  <a:lnTo>
                    <a:pt x="687" y="187"/>
                  </a:lnTo>
                  <a:lnTo>
                    <a:pt x="709" y="120"/>
                  </a:lnTo>
                  <a:lnTo>
                    <a:pt x="673" y="86"/>
                  </a:lnTo>
                  <a:lnTo>
                    <a:pt x="677" y="35"/>
                  </a:lnTo>
                  <a:lnTo>
                    <a:pt x="774" y="0"/>
                  </a:lnTo>
                  <a:lnTo>
                    <a:pt x="807" y="17"/>
                  </a:lnTo>
                  <a:lnTo>
                    <a:pt x="833" y="88"/>
                  </a:lnTo>
                  <a:lnTo>
                    <a:pt x="914" y="161"/>
                  </a:lnTo>
                  <a:lnTo>
                    <a:pt x="961" y="138"/>
                  </a:lnTo>
                  <a:lnTo>
                    <a:pt x="988" y="216"/>
                  </a:lnTo>
                  <a:lnTo>
                    <a:pt x="1044" y="260"/>
                  </a:lnTo>
                  <a:lnTo>
                    <a:pt x="1091" y="267"/>
                  </a:lnTo>
                  <a:lnTo>
                    <a:pt x="1138" y="216"/>
                  </a:lnTo>
                  <a:lnTo>
                    <a:pt x="1183" y="195"/>
                  </a:lnTo>
                  <a:lnTo>
                    <a:pt x="1242" y="254"/>
                  </a:lnTo>
                  <a:lnTo>
                    <a:pt x="1335" y="228"/>
                  </a:lnTo>
                  <a:lnTo>
                    <a:pt x="1433" y="269"/>
                  </a:lnTo>
                  <a:lnTo>
                    <a:pt x="1496" y="317"/>
                  </a:lnTo>
                  <a:lnTo>
                    <a:pt x="1561" y="291"/>
                  </a:lnTo>
                  <a:lnTo>
                    <a:pt x="1632" y="336"/>
                  </a:lnTo>
                  <a:lnTo>
                    <a:pt x="1679" y="336"/>
                  </a:lnTo>
                  <a:lnTo>
                    <a:pt x="1681" y="368"/>
                  </a:lnTo>
                  <a:lnTo>
                    <a:pt x="1795" y="356"/>
                  </a:lnTo>
                  <a:lnTo>
                    <a:pt x="1823" y="433"/>
                  </a:lnTo>
                  <a:lnTo>
                    <a:pt x="1821" y="519"/>
                  </a:lnTo>
                  <a:lnTo>
                    <a:pt x="1770" y="527"/>
                  </a:lnTo>
                  <a:lnTo>
                    <a:pt x="1727" y="576"/>
                  </a:lnTo>
                  <a:lnTo>
                    <a:pt x="1620" y="584"/>
                  </a:lnTo>
                  <a:lnTo>
                    <a:pt x="1587" y="618"/>
                  </a:lnTo>
                  <a:lnTo>
                    <a:pt x="1610" y="693"/>
                  </a:lnTo>
                  <a:lnTo>
                    <a:pt x="1669" y="771"/>
                  </a:lnTo>
                  <a:lnTo>
                    <a:pt x="1721" y="815"/>
                  </a:lnTo>
                  <a:lnTo>
                    <a:pt x="1732" y="905"/>
                  </a:lnTo>
                  <a:lnTo>
                    <a:pt x="1731" y="956"/>
                  </a:lnTo>
                  <a:lnTo>
                    <a:pt x="1669" y="984"/>
                  </a:lnTo>
                  <a:lnTo>
                    <a:pt x="1616" y="913"/>
                  </a:lnTo>
                  <a:lnTo>
                    <a:pt x="1591" y="905"/>
                  </a:lnTo>
                  <a:lnTo>
                    <a:pt x="1575" y="838"/>
                  </a:lnTo>
                  <a:lnTo>
                    <a:pt x="1516" y="856"/>
                  </a:lnTo>
                  <a:lnTo>
                    <a:pt x="1463" y="818"/>
                  </a:lnTo>
                  <a:lnTo>
                    <a:pt x="1445" y="838"/>
                  </a:lnTo>
                  <a:lnTo>
                    <a:pt x="1457" y="880"/>
                  </a:lnTo>
                  <a:lnTo>
                    <a:pt x="1421" y="895"/>
                  </a:lnTo>
                  <a:lnTo>
                    <a:pt x="1362" y="909"/>
                  </a:lnTo>
                  <a:lnTo>
                    <a:pt x="1378" y="958"/>
                  </a:lnTo>
                  <a:lnTo>
                    <a:pt x="1313" y="950"/>
                  </a:lnTo>
                  <a:lnTo>
                    <a:pt x="1248" y="907"/>
                  </a:lnTo>
                  <a:lnTo>
                    <a:pt x="1197" y="944"/>
                  </a:lnTo>
                  <a:lnTo>
                    <a:pt x="1201" y="986"/>
                  </a:lnTo>
                  <a:lnTo>
                    <a:pt x="1252" y="1009"/>
                  </a:lnTo>
                  <a:lnTo>
                    <a:pt x="1280" y="1009"/>
                  </a:lnTo>
                  <a:lnTo>
                    <a:pt x="1301" y="1068"/>
                  </a:lnTo>
                  <a:close/>
                </a:path>
              </a:pathLst>
            </a:custGeom>
            <a:grpFill/>
            <a:ln w="0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</a:ln>
          </p:spPr>
          <p:txBody>
            <a:bodyPr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49" name="Freeform 112"/>
            <p:cNvSpPr/>
            <p:nvPr/>
          </p:nvSpPr>
          <p:spPr bwMode="gray">
            <a:xfrm>
              <a:off x="2241" y="2635"/>
              <a:ext cx="911" cy="693"/>
            </a:xfrm>
            <a:custGeom>
              <a:avLst/>
              <a:gdLst>
                <a:gd name="T0" fmla="*/ 300 w 1823"/>
                <a:gd name="T1" fmla="*/ 274 h 1385"/>
                <a:gd name="T2" fmla="*/ 284 w 1823"/>
                <a:gd name="T3" fmla="*/ 262 h 1385"/>
                <a:gd name="T4" fmla="*/ 269 w 1823"/>
                <a:gd name="T5" fmla="*/ 266 h 1385"/>
                <a:gd name="T6" fmla="*/ 248 w 1823"/>
                <a:gd name="T7" fmla="*/ 249 h 1385"/>
                <a:gd name="T8" fmla="*/ 236 w 1823"/>
                <a:gd name="T9" fmla="*/ 235 h 1385"/>
                <a:gd name="T10" fmla="*/ 232 w 1823"/>
                <a:gd name="T11" fmla="*/ 246 h 1385"/>
                <a:gd name="T12" fmla="*/ 222 w 1823"/>
                <a:gd name="T13" fmla="*/ 252 h 1385"/>
                <a:gd name="T14" fmla="*/ 218 w 1823"/>
                <a:gd name="T15" fmla="*/ 270 h 1385"/>
                <a:gd name="T16" fmla="*/ 195 w 1823"/>
                <a:gd name="T17" fmla="*/ 293 h 1385"/>
                <a:gd name="T18" fmla="*/ 201 w 1823"/>
                <a:gd name="T19" fmla="*/ 318 h 1385"/>
                <a:gd name="T20" fmla="*/ 188 w 1823"/>
                <a:gd name="T21" fmla="*/ 338 h 1385"/>
                <a:gd name="T22" fmla="*/ 167 w 1823"/>
                <a:gd name="T23" fmla="*/ 345 h 1385"/>
                <a:gd name="T24" fmla="*/ 148 w 1823"/>
                <a:gd name="T25" fmla="*/ 338 h 1385"/>
                <a:gd name="T26" fmla="*/ 132 w 1823"/>
                <a:gd name="T27" fmla="*/ 302 h 1385"/>
                <a:gd name="T28" fmla="*/ 111 w 1823"/>
                <a:gd name="T29" fmla="*/ 270 h 1385"/>
                <a:gd name="T30" fmla="*/ 90 w 1823"/>
                <a:gd name="T31" fmla="*/ 257 h 1385"/>
                <a:gd name="T32" fmla="*/ 87 w 1823"/>
                <a:gd name="T33" fmla="*/ 239 h 1385"/>
                <a:gd name="T34" fmla="*/ 65 w 1823"/>
                <a:gd name="T35" fmla="*/ 253 h 1385"/>
                <a:gd name="T36" fmla="*/ 53 w 1823"/>
                <a:gd name="T37" fmla="*/ 209 h 1385"/>
                <a:gd name="T38" fmla="*/ 51 w 1823"/>
                <a:gd name="T39" fmla="*/ 156 h 1385"/>
                <a:gd name="T40" fmla="*/ 40 w 1823"/>
                <a:gd name="T41" fmla="*/ 128 h 1385"/>
                <a:gd name="T42" fmla="*/ 49 w 1823"/>
                <a:gd name="T43" fmla="*/ 117 h 1385"/>
                <a:gd name="T44" fmla="*/ 26 w 1823"/>
                <a:gd name="T45" fmla="*/ 77 h 1385"/>
                <a:gd name="T46" fmla="*/ 2 w 1823"/>
                <a:gd name="T47" fmla="*/ 45 h 1385"/>
                <a:gd name="T48" fmla="*/ 35 w 1823"/>
                <a:gd name="T49" fmla="*/ 40 h 1385"/>
                <a:gd name="T50" fmla="*/ 70 w 1823"/>
                <a:gd name="T51" fmla="*/ 45 h 1385"/>
                <a:gd name="T52" fmla="*/ 107 w 1823"/>
                <a:gd name="T53" fmla="*/ 67 h 1385"/>
                <a:gd name="T54" fmla="*/ 124 w 1823"/>
                <a:gd name="T55" fmla="*/ 50 h 1385"/>
                <a:gd name="T56" fmla="*/ 152 w 1823"/>
                <a:gd name="T57" fmla="*/ 50 h 1385"/>
                <a:gd name="T58" fmla="*/ 171 w 1823"/>
                <a:gd name="T59" fmla="*/ 47 h 1385"/>
                <a:gd name="T60" fmla="*/ 168 w 1823"/>
                <a:gd name="T61" fmla="*/ 22 h 1385"/>
                <a:gd name="T62" fmla="*/ 193 w 1823"/>
                <a:gd name="T63" fmla="*/ 0 h 1385"/>
                <a:gd name="T64" fmla="*/ 208 w 1823"/>
                <a:gd name="T65" fmla="*/ 22 h 1385"/>
                <a:gd name="T66" fmla="*/ 240 w 1823"/>
                <a:gd name="T67" fmla="*/ 35 h 1385"/>
                <a:gd name="T68" fmla="*/ 261 w 1823"/>
                <a:gd name="T69" fmla="*/ 65 h 1385"/>
                <a:gd name="T70" fmla="*/ 284 w 1823"/>
                <a:gd name="T71" fmla="*/ 54 h 1385"/>
                <a:gd name="T72" fmla="*/ 310 w 1823"/>
                <a:gd name="T73" fmla="*/ 64 h 1385"/>
                <a:gd name="T74" fmla="*/ 358 w 1823"/>
                <a:gd name="T75" fmla="*/ 68 h 1385"/>
                <a:gd name="T76" fmla="*/ 390 w 1823"/>
                <a:gd name="T77" fmla="*/ 73 h 1385"/>
                <a:gd name="T78" fmla="*/ 419 w 1823"/>
                <a:gd name="T79" fmla="*/ 84 h 1385"/>
                <a:gd name="T80" fmla="*/ 448 w 1823"/>
                <a:gd name="T81" fmla="*/ 89 h 1385"/>
                <a:gd name="T82" fmla="*/ 455 w 1823"/>
                <a:gd name="T83" fmla="*/ 130 h 1385"/>
                <a:gd name="T84" fmla="*/ 431 w 1823"/>
                <a:gd name="T85" fmla="*/ 144 h 1385"/>
                <a:gd name="T86" fmla="*/ 396 w 1823"/>
                <a:gd name="T87" fmla="*/ 155 h 1385"/>
                <a:gd name="T88" fmla="*/ 417 w 1823"/>
                <a:gd name="T89" fmla="*/ 193 h 1385"/>
                <a:gd name="T90" fmla="*/ 433 w 1823"/>
                <a:gd name="T91" fmla="*/ 227 h 1385"/>
                <a:gd name="T92" fmla="*/ 417 w 1823"/>
                <a:gd name="T93" fmla="*/ 246 h 1385"/>
                <a:gd name="T94" fmla="*/ 397 w 1823"/>
                <a:gd name="T95" fmla="*/ 227 h 1385"/>
                <a:gd name="T96" fmla="*/ 379 w 1823"/>
                <a:gd name="T97" fmla="*/ 214 h 1385"/>
                <a:gd name="T98" fmla="*/ 361 w 1823"/>
                <a:gd name="T99" fmla="*/ 210 h 1385"/>
                <a:gd name="T100" fmla="*/ 355 w 1823"/>
                <a:gd name="T101" fmla="*/ 224 h 1385"/>
                <a:gd name="T102" fmla="*/ 344 w 1823"/>
                <a:gd name="T103" fmla="*/ 240 h 1385"/>
                <a:gd name="T104" fmla="*/ 312 w 1823"/>
                <a:gd name="T105" fmla="*/ 227 h 1385"/>
                <a:gd name="T106" fmla="*/ 300 w 1823"/>
                <a:gd name="T107" fmla="*/ 247 h 1385"/>
                <a:gd name="T108" fmla="*/ 320 w 1823"/>
                <a:gd name="T109" fmla="*/ 253 h 1385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1823"/>
                <a:gd name="T166" fmla="*/ 0 h 1385"/>
                <a:gd name="T167" fmla="*/ 1823 w 1823"/>
                <a:gd name="T168" fmla="*/ 1385 h 1385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1823" h="1385">
                  <a:moveTo>
                    <a:pt x="1301" y="1068"/>
                  </a:moveTo>
                  <a:lnTo>
                    <a:pt x="1203" y="1096"/>
                  </a:lnTo>
                  <a:lnTo>
                    <a:pt x="1142" y="1088"/>
                  </a:lnTo>
                  <a:lnTo>
                    <a:pt x="1138" y="1047"/>
                  </a:lnTo>
                  <a:lnTo>
                    <a:pt x="1105" y="1025"/>
                  </a:lnTo>
                  <a:lnTo>
                    <a:pt x="1077" y="1061"/>
                  </a:lnTo>
                  <a:lnTo>
                    <a:pt x="1014" y="1066"/>
                  </a:lnTo>
                  <a:lnTo>
                    <a:pt x="992" y="996"/>
                  </a:lnTo>
                  <a:lnTo>
                    <a:pt x="992" y="942"/>
                  </a:lnTo>
                  <a:lnTo>
                    <a:pt x="945" y="939"/>
                  </a:lnTo>
                  <a:lnTo>
                    <a:pt x="916" y="954"/>
                  </a:lnTo>
                  <a:lnTo>
                    <a:pt x="929" y="982"/>
                  </a:lnTo>
                  <a:lnTo>
                    <a:pt x="923" y="1005"/>
                  </a:lnTo>
                  <a:lnTo>
                    <a:pt x="890" y="1007"/>
                  </a:lnTo>
                  <a:lnTo>
                    <a:pt x="866" y="1033"/>
                  </a:lnTo>
                  <a:lnTo>
                    <a:pt x="874" y="1078"/>
                  </a:lnTo>
                  <a:lnTo>
                    <a:pt x="817" y="1149"/>
                  </a:lnTo>
                  <a:lnTo>
                    <a:pt x="780" y="1169"/>
                  </a:lnTo>
                  <a:lnTo>
                    <a:pt x="780" y="1234"/>
                  </a:lnTo>
                  <a:lnTo>
                    <a:pt x="805" y="1271"/>
                  </a:lnTo>
                  <a:lnTo>
                    <a:pt x="801" y="1326"/>
                  </a:lnTo>
                  <a:lnTo>
                    <a:pt x="752" y="1352"/>
                  </a:lnTo>
                  <a:lnTo>
                    <a:pt x="742" y="1330"/>
                  </a:lnTo>
                  <a:lnTo>
                    <a:pt x="670" y="1377"/>
                  </a:lnTo>
                  <a:lnTo>
                    <a:pt x="632" y="1385"/>
                  </a:lnTo>
                  <a:lnTo>
                    <a:pt x="595" y="1352"/>
                  </a:lnTo>
                  <a:lnTo>
                    <a:pt x="563" y="1273"/>
                  </a:lnTo>
                  <a:lnTo>
                    <a:pt x="528" y="1206"/>
                  </a:lnTo>
                  <a:lnTo>
                    <a:pt x="500" y="1163"/>
                  </a:lnTo>
                  <a:lnTo>
                    <a:pt x="445" y="1078"/>
                  </a:lnTo>
                  <a:lnTo>
                    <a:pt x="396" y="1076"/>
                  </a:lnTo>
                  <a:lnTo>
                    <a:pt x="362" y="1025"/>
                  </a:lnTo>
                  <a:lnTo>
                    <a:pt x="378" y="988"/>
                  </a:lnTo>
                  <a:lnTo>
                    <a:pt x="349" y="954"/>
                  </a:lnTo>
                  <a:lnTo>
                    <a:pt x="303" y="1004"/>
                  </a:lnTo>
                  <a:lnTo>
                    <a:pt x="260" y="1011"/>
                  </a:lnTo>
                  <a:lnTo>
                    <a:pt x="227" y="950"/>
                  </a:lnTo>
                  <a:lnTo>
                    <a:pt x="215" y="834"/>
                  </a:lnTo>
                  <a:lnTo>
                    <a:pt x="211" y="712"/>
                  </a:lnTo>
                  <a:lnTo>
                    <a:pt x="205" y="624"/>
                  </a:lnTo>
                  <a:lnTo>
                    <a:pt x="199" y="582"/>
                  </a:lnTo>
                  <a:lnTo>
                    <a:pt x="160" y="509"/>
                  </a:lnTo>
                  <a:lnTo>
                    <a:pt x="193" y="496"/>
                  </a:lnTo>
                  <a:lnTo>
                    <a:pt x="199" y="468"/>
                  </a:lnTo>
                  <a:lnTo>
                    <a:pt x="136" y="401"/>
                  </a:lnTo>
                  <a:lnTo>
                    <a:pt x="105" y="305"/>
                  </a:lnTo>
                  <a:lnTo>
                    <a:pt x="0" y="240"/>
                  </a:lnTo>
                  <a:lnTo>
                    <a:pt x="8" y="177"/>
                  </a:lnTo>
                  <a:lnTo>
                    <a:pt x="49" y="147"/>
                  </a:lnTo>
                  <a:lnTo>
                    <a:pt x="140" y="157"/>
                  </a:lnTo>
                  <a:lnTo>
                    <a:pt x="189" y="134"/>
                  </a:lnTo>
                  <a:lnTo>
                    <a:pt x="280" y="179"/>
                  </a:lnTo>
                  <a:lnTo>
                    <a:pt x="329" y="153"/>
                  </a:lnTo>
                  <a:lnTo>
                    <a:pt x="429" y="265"/>
                  </a:lnTo>
                  <a:lnTo>
                    <a:pt x="496" y="267"/>
                  </a:lnTo>
                  <a:lnTo>
                    <a:pt x="496" y="200"/>
                  </a:lnTo>
                  <a:lnTo>
                    <a:pt x="563" y="157"/>
                  </a:lnTo>
                  <a:lnTo>
                    <a:pt x="610" y="200"/>
                  </a:lnTo>
                  <a:lnTo>
                    <a:pt x="644" y="167"/>
                  </a:lnTo>
                  <a:lnTo>
                    <a:pt x="687" y="187"/>
                  </a:lnTo>
                  <a:lnTo>
                    <a:pt x="709" y="120"/>
                  </a:lnTo>
                  <a:lnTo>
                    <a:pt x="673" y="86"/>
                  </a:lnTo>
                  <a:lnTo>
                    <a:pt x="677" y="35"/>
                  </a:lnTo>
                  <a:lnTo>
                    <a:pt x="774" y="0"/>
                  </a:lnTo>
                  <a:lnTo>
                    <a:pt x="807" y="17"/>
                  </a:lnTo>
                  <a:lnTo>
                    <a:pt x="833" y="88"/>
                  </a:lnTo>
                  <a:lnTo>
                    <a:pt x="914" y="161"/>
                  </a:lnTo>
                  <a:lnTo>
                    <a:pt x="961" y="138"/>
                  </a:lnTo>
                  <a:lnTo>
                    <a:pt x="988" y="216"/>
                  </a:lnTo>
                  <a:lnTo>
                    <a:pt x="1044" y="260"/>
                  </a:lnTo>
                  <a:lnTo>
                    <a:pt x="1091" y="267"/>
                  </a:lnTo>
                  <a:lnTo>
                    <a:pt x="1138" y="216"/>
                  </a:lnTo>
                  <a:lnTo>
                    <a:pt x="1183" y="195"/>
                  </a:lnTo>
                  <a:lnTo>
                    <a:pt x="1242" y="254"/>
                  </a:lnTo>
                  <a:lnTo>
                    <a:pt x="1335" y="228"/>
                  </a:lnTo>
                  <a:lnTo>
                    <a:pt x="1433" y="269"/>
                  </a:lnTo>
                  <a:lnTo>
                    <a:pt x="1496" y="317"/>
                  </a:lnTo>
                  <a:lnTo>
                    <a:pt x="1561" y="291"/>
                  </a:lnTo>
                  <a:lnTo>
                    <a:pt x="1632" y="336"/>
                  </a:lnTo>
                  <a:lnTo>
                    <a:pt x="1679" y="336"/>
                  </a:lnTo>
                  <a:lnTo>
                    <a:pt x="1681" y="368"/>
                  </a:lnTo>
                  <a:lnTo>
                    <a:pt x="1795" y="356"/>
                  </a:lnTo>
                  <a:lnTo>
                    <a:pt x="1823" y="433"/>
                  </a:lnTo>
                  <a:lnTo>
                    <a:pt x="1821" y="519"/>
                  </a:lnTo>
                  <a:lnTo>
                    <a:pt x="1770" y="527"/>
                  </a:lnTo>
                  <a:lnTo>
                    <a:pt x="1727" y="576"/>
                  </a:lnTo>
                  <a:lnTo>
                    <a:pt x="1620" y="584"/>
                  </a:lnTo>
                  <a:lnTo>
                    <a:pt x="1587" y="618"/>
                  </a:lnTo>
                  <a:lnTo>
                    <a:pt x="1610" y="693"/>
                  </a:lnTo>
                  <a:lnTo>
                    <a:pt x="1669" y="771"/>
                  </a:lnTo>
                  <a:lnTo>
                    <a:pt x="1721" y="815"/>
                  </a:lnTo>
                  <a:lnTo>
                    <a:pt x="1732" y="905"/>
                  </a:lnTo>
                  <a:lnTo>
                    <a:pt x="1731" y="956"/>
                  </a:lnTo>
                  <a:lnTo>
                    <a:pt x="1669" y="984"/>
                  </a:lnTo>
                  <a:lnTo>
                    <a:pt x="1616" y="913"/>
                  </a:lnTo>
                  <a:lnTo>
                    <a:pt x="1591" y="905"/>
                  </a:lnTo>
                  <a:lnTo>
                    <a:pt x="1575" y="838"/>
                  </a:lnTo>
                  <a:lnTo>
                    <a:pt x="1516" y="856"/>
                  </a:lnTo>
                  <a:lnTo>
                    <a:pt x="1463" y="818"/>
                  </a:lnTo>
                  <a:lnTo>
                    <a:pt x="1445" y="838"/>
                  </a:lnTo>
                  <a:lnTo>
                    <a:pt x="1457" y="880"/>
                  </a:lnTo>
                  <a:lnTo>
                    <a:pt x="1421" y="895"/>
                  </a:lnTo>
                  <a:lnTo>
                    <a:pt x="1362" y="909"/>
                  </a:lnTo>
                  <a:lnTo>
                    <a:pt x="1378" y="958"/>
                  </a:lnTo>
                  <a:lnTo>
                    <a:pt x="1313" y="950"/>
                  </a:lnTo>
                  <a:lnTo>
                    <a:pt x="1248" y="907"/>
                  </a:lnTo>
                  <a:lnTo>
                    <a:pt x="1197" y="944"/>
                  </a:lnTo>
                  <a:lnTo>
                    <a:pt x="1201" y="986"/>
                  </a:lnTo>
                  <a:lnTo>
                    <a:pt x="1252" y="1009"/>
                  </a:lnTo>
                  <a:lnTo>
                    <a:pt x="1280" y="1009"/>
                  </a:lnTo>
                  <a:lnTo>
                    <a:pt x="1301" y="1068"/>
                  </a:lnTo>
                </a:path>
              </a:pathLst>
            </a:custGeom>
            <a:grpFill/>
            <a:ln w="6350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</a:ln>
          </p:spPr>
          <p:txBody>
            <a:bodyPr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50" name="Freeform 113"/>
            <p:cNvSpPr/>
            <p:nvPr/>
          </p:nvSpPr>
          <p:spPr bwMode="gray">
            <a:xfrm>
              <a:off x="2685" y="3045"/>
              <a:ext cx="453" cy="398"/>
            </a:xfrm>
            <a:custGeom>
              <a:avLst/>
              <a:gdLst>
                <a:gd name="T0" fmla="*/ 221 w 907"/>
                <a:gd name="T1" fmla="*/ 85 h 796"/>
                <a:gd name="T2" fmla="*/ 221 w 907"/>
                <a:gd name="T3" fmla="*/ 106 h 796"/>
                <a:gd name="T4" fmla="*/ 226 w 907"/>
                <a:gd name="T5" fmla="*/ 130 h 796"/>
                <a:gd name="T6" fmla="*/ 217 w 907"/>
                <a:gd name="T7" fmla="*/ 139 h 796"/>
                <a:gd name="T8" fmla="*/ 209 w 907"/>
                <a:gd name="T9" fmla="*/ 152 h 796"/>
                <a:gd name="T10" fmla="*/ 195 w 907"/>
                <a:gd name="T11" fmla="*/ 160 h 796"/>
                <a:gd name="T12" fmla="*/ 179 w 907"/>
                <a:gd name="T13" fmla="*/ 159 h 796"/>
                <a:gd name="T14" fmla="*/ 165 w 907"/>
                <a:gd name="T15" fmla="*/ 174 h 796"/>
                <a:gd name="T16" fmla="*/ 150 w 907"/>
                <a:gd name="T17" fmla="*/ 168 h 796"/>
                <a:gd name="T18" fmla="*/ 134 w 907"/>
                <a:gd name="T19" fmla="*/ 164 h 796"/>
                <a:gd name="T20" fmla="*/ 120 w 907"/>
                <a:gd name="T21" fmla="*/ 174 h 796"/>
                <a:gd name="T22" fmla="*/ 105 w 907"/>
                <a:gd name="T23" fmla="*/ 184 h 796"/>
                <a:gd name="T24" fmla="*/ 98 w 907"/>
                <a:gd name="T25" fmla="*/ 196 h 796"/>
                <a:gd name="T26" fmla="*/ 70 w 907"/>
                <a:gd name="T27" fmla="*/ 185 h 796"/>
                <a:gd name="T28" fmla="*/ 48 w 907"/>
                <a:gd name="T29" fmla="*/ 199 h 796"/>
                <a:gd name="T30" fmla="*/ 44 w 907"/>
                <a:gd name="T31" fmla="*/ 187 h 796"/>
                <a:gd name="T32" fmla="*/ 34 w 907"/>
                <a:gd name="T33" fmla="*/ 168 h 796"/>
                <a:gd name="T34" fmla="*/ 41 w 907"/>
                <a:gd name="T35" fmla="*/ 126 h 796"/>
                <a:gd name="T36" fmla="*/ 27 w 907"/>
                <a:gd name="T37" fmla="*/ 116 h 796"/>
                <a:gd name="T38" fmla="*/ 6 w 907"/>
                <a:gd name="T39" fmla="*/ 118 h 796"/>
                <a:gd name="T40" fmla="*/ 0 w 907"/>
                <a:gd name="T41" fmla="*/ 98 h 796"/>
                <a:gd name="T42" fmla="*/ 21 w 907"/>
                <a:gd name="T43" fmla="*/ 88 h 796"/>
                <a:gd name="T44" fmla="*/ 30 w 907"/>
                <a:gd name="T45" fmla="*/ 86 h 796"/>
                <a:gd name="T46" fmla="*/ 59 w 907"/>
                <a:gd name="T47" fmla="*/ 83 h 796"/>
                <a:gd name="T48" fmla="*/ 78 w 907"/>
                <a:gd name="T49" fmla="*/ 69 h 796"/>
                <a:gd name="T50" fmla="*/ 98 w 907"/>
                <a:gd name="T51" fmla="*/ 48 h 796"/>
                <a:gd name="T52" fmla="*/ 78 w 907"/>
                <a:gd name="T53" fmla="*/ 42 h 796"/>
                <a:gd name="T54" fmla="*/ 90 w 907"/>
                <a:gd name="T55" fmla="*/ 22 h 796"/>
                <a:gd name="T56" fmla="*/ 122 w 907"/>
                <a:gd name="T57" fmla="*/ 35 h 796"/>
                <a:gd name="T58" fmla="*/ 132 w 907"/>
                <a:gd name="T59" fmla="*/ 19 h 796"/>
                <a:gd name="T60" fmla="*/ 139 w 907"/>
                <a:gd name="T61" fmla="*/ 5 h 796"/>
                <a:gd name="T62" fmla="*/ 157 w 907"/>
                <a:gd name="T63" fmla="*/ 9 h 796"/>
                <a:gd name="T64" fmla="*/ 175 w 907"/>
                <a:gd name="T65" fmla="*/ 22 h 796"/>
                <a:gd name="T66" fmla="*/ 195 w 907"/>
                <a:gd name="T67" fmla="*/ 41 h 796"/>
                <a:gd name="T68" fmla="*/ 216 w 907"/>
                <a:gd name="T69" fmla="*/ 52 h 796"/>
                <a:gd name="T70" fmla="*/ 208 w 907"/>
                <a:gd name="T71" fmla="*/ 78 h 79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907"/>
                <a:gd name="T109" fmla="*/ 0 h 796"/>
                <a:gd name="T110" fmla="*/ 907 w 907"/>
                <a:gd name="T111" fmla="*/ 796 h 79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907" h="796">
                  <a:moveTo>
                    <a:pt x="817" y="333"/>
                  </a:moveTo>
                  <a:lnTo>
                    <a:pt x="884" y="339"/>
                  </a:lnTo>
                  <a:lnTo>
                    <a:pt x="905" y="372"/>
                  </a:lnTo>
                  <a:lnTo>
                    <a:pt x="884" y="424"/>
                  </a:lnTo>
                  <a:lnTo>
                    <a:pt x="880" y="475"/>
                  </a:lnTo>
                  <a:lnTo>
                    <a:pt x="907" y="520"/>
                  </a:lnTo>
                  <a:lnTo>
                    <a:pt x="882" y="569"/>
                  </a:lnTo>
                  <a:lnTo>
                    <a:pt x="870" y="555"/>
                  </a:lnTo>
                  <a:lnTo>
                    <a:pt x="837" y="567"/>
                  </a:lnTo>
                  <a:lnTo>
                    <a:pt x="837" y="607"/>
                  </a:lnTo>
                  <a:lnTo>
                    <a:pt x="801" y="607"/>
                  </a:lnTo>
                  <a:lnTo>
                    <a:pt x="783" y="640"/>
                  </a:lnTo>
                  <a:lnTo>
                    <a:pt x="746" y="620"/>
                  </a:lnTo>
                  <a:lnTo>
                    <a:pt x="717" y="636"/>
                  </a:lnTo>
                  <a:lnTo>
                    <a:pt x="709" y="670"/>
                  </a:lnTo>
                  <a:lnTo>
                    <a:pt x="663" y="695"/>
                  </a:lnTo>
                  <a:lnTo>
                    <a:pt x="640" y="674"/>
                  </a:lnTo>
                  <a:lnTo>
                    <a:pt x="600" y="670"/>
                  </a:lnTo>
                  <a:lnTo>
                    <a:pt x="579" y="630"/>
                  </a:lnTo>
                  <a:lnTo>
                    <a:pt x="539" y="654"/>
                  </a:lnTo>
                  <a:lnTo>
                    <a:pt x="530" y="683"/>
                  </a:lnTo>
                  <a:lnTo>
                    <a:pt x="480" y="695"/>
                  </a:lnTo>
                  <a:lnTo>
                    <a:pt x="449" y="725"/>
                  </a:lnTo>
                  <a:lnTo>
                    <a:pt x="421" y="735"/>
                  </a:lnTo>
                  <a:lnTo>
                    <a:pt x="417" y="756"/>
                  </a:lnTo>
                  <a:lnTo>
                    <a:pt x="392" y="782"/>
                  </a:lnTo>
                  <a:lnTo>
                    <a:pt x="337" y="774"/>
                  </a:lnTo>
                  <a:lnTo>
                    <a:pt x="283" y="740"/>
                  </a:lnTo>
                  <a:lnTo>
                    <a:pt x="246" y="742"/>
                  </a:lnTo>
                  <a:lnTo>
                    <a:pt x="193" y="794"/>
                  </a:lnTo>
                  <a:lnTo>
                    <a:pt x="142" y="796"/>
                  </a:lnTo>
                  <a:lnTo>
                    <a:pt x="179" y="746"/>
                  </a:lnTo>
                  <a:lnTo>
                    <a:pt x="177" y="691"/>
                  </a:lnTo>
                  <a:lnTo>
                    <a:pt x="136" y="672"/>
                  </a:lnTo>
                  <a:lnTo>
                    <a:pt x="114" y="628"/>
                  </a:lnTo>
                  <a:lnTo>
                    <a:pt x="165" y="504"/>
                  </a:lnTo>
                  <a:lnTo>
                    <a:pt x="130" y="459"/>
                  </a:lnTo>
                  <a:lnTo>
                    <a:pt x="108" y="465"/>
                  </a:lnTo>
                  <a:lnTo>
                    <a:pt x="67" y="485"/>
                  </a:lnTo>
                  <a:lnTo>
                    <a:pt x="26" y="473"/>
                  </a:lnTo>
                  <a:lnTo>
                    <a:pt x="22" y="418"/>
                  </a:lnTo>
                  <a:lnTo>
                    <a:pt x="0" y="390"/>
                  </a:lnTo>
                  <a:lnTo>
                    <a:pt x="55" y="329"/>
                  </a:lnTo>
                  <a:lnTo>
                    <a:pt x="85" y="351"/>
                  </a:lnTo>
                  <a:lnTo>
                    <a:pt x="108" y="325"/>
                  </a:lnTo>
                  <a:lnTo>
                    <a:pt x="122" y="341"/>
                  </a:lnTo>
                  <a:lnTo>
                    <a:pt x="191" y="341"/>
                  </a:lnTo>
                  <a:lnTo>
                    <a:pt x="238" y="331"/>
                  </a:lnTo>
                  <a:lnTo>
                    <a:pt x="254" y="266"/>
                  </a:lnTo>
                  <a:lnTo>
                    <a:pt x="315" y="276"/>
                  </a:lnTo>
                  <a:lnTo>
                    <a:pt x="413" y="248"/>
                  </a:lnTo>
                  <a:lnTo>
                    <a:pt x="392" y="189"/>
                  </a:lnTo>
                  <a:lnTo>
                    <a:pt x="364" y="189"/>
                  </a:lnTo>
                  <a:lnTo>
                    <a:pt x="313" y="166"/>
                  </a:lnTo>
                  <a:lnTo>
                    <a:pt x="309" y="124"/>
                  </a:lnTo>
                  <a:lnTo>
                    <a:pt x="360" y="87"/>
                  </a:lnTo>
                  <a:lnTo>
                    <a:pt x="421" y="128"/>
                  </a:lnTo>
                  <a:lnTo>
                    <a:pt x="490" y="138"/>
                  </a:lnTo>
                  <a:lnTo>
                    <a:pt x="476" y="89"/>
                  </a:lnTo>
                  <a:lnTo>
                    <a:pt x="531" y="75"/>
                  </a:lnTo>
                  <a:lnTo>
                    <a:pt x="569" y="60"/>
                  </a:lnTo>
                  <a:lnTo>
                    <a:pt x="557" y="18"/>
                  </a:lnTo>
                  <a:lnTo>
                    <a:pt x="577" y="0"/>
                  </a:lnTo>
                  <a:lnTo>
                    <a:pt x="628" y="36"/>
                  </a:lnTo>
                  <a:lnTo>
                    <a:pt x="687" y="18"/>
                  </a:lnTo>
                  <a:lnTo>
                    <a:pt x="703" y="85"/>
                  </a:lnTo>
                  <a:lnTo>
                    <a:pt x="728" y="93"/>
                  </a:lnTo>
                  <a:lnTo>
                    <a:pt x="781" y="164"/>
                  </a:lnTo>
                  <a:lnTo>
                    <a:pt x="843" y="136"/>
                  </a:lnTo>
                  <a:lnTo>
                    <a:pt x="864" y="209"/>
                  </a:lnTo>
                  <a:lnTo>
                    <a:pt x="884" y="280"/>
                  </a:lnTo>
                  <a:lnTo>
                    <a:pt x="833" y="309"/>
                  </a:lnTo>
                  <a:lnTo>
                    <a:pt x="817" y="333"/>
                  </a:lnTo>
                  <a:close/>
                </a:path>
              </a:pathLst>
            </a:custGeom>
            <a:grpFill/>
            <a:ln w="0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</a:ln>
          </p:spPr>
          <p:txBody>
            <a:bodyPr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51" name="Freeform 114"/>
            <p:cNvSpPr/>
            <p:nvPr/>
          </p:nvSpPr>
          <p:spPr bwMode="gray">
            <a:xfrm>
              <a:off x="2685" y="3045"/>
              <a:ext cx="453" cy="398"/>
            </a:xfrm>
            <a:custGeom>
              <a:avLst/>
              <a:gdLst>
                <a:gd name="T0" fmla="*/ 221 w 907"/>
                <a:gd name="T1" fmla="*/ 85 h 796"/>
                <a:gd name="T2" fmla="*/ 221 w 907"/>
                <a:gd name="T3" fmla="*/ 106 h 796"/>
                <a:gd name="T4" fmla="*/ 226 w 907"/>
                <a:gd name="T5" fmla="*/ 130 h 796"/>
                <a:gd name="T6" fmla="*/ 217 w 907"/>
                <a:gd name="T7" fmla="*/ 139 h 796"/>
                <a:gd name="T8" fmla="*/ 209 w 907"/>
                <a:gd name="T9" fmla="*/ 152 h 796"/>
                <a:gd name="T10" fmla="*/ 195 w 907"/>
                <a:gd name="T11" fmla="*/ 160 h 796"/>
                <a:gd name="T12" fmla="*/ 179 w 907"/>
                <a:gd name="T13" fmla="*/ 159 h 796"/>
                <a:gd name="T14" fmla="*/ 165 w 907"/>
                <a:gd name="T15" fmla="*/ 174 h 796"/>
                <a:gd name="T16" fmla="*/ 150 w 907"/>
                <a:gd name="T17" fmla="*/ 168 h 796"/>
                <a:gd name="T18" fmla="*/ 134 w 907"/>
                <a:gd name="T19" fmla="*/ 164 h 796"/>
                <a:gd name="T20" fmla="*/ 120 w 907"/>
                <a:gd name="T21" fmla="*/ 174 h 796"/>
                <a:gd name="T22" fmla="*/ 105 w 907"/>
                <a:gd name="T23" fmla="*/ 184 h 796"/>
                <a:gd name="T24" fmla="*/ 98 w 907"/>
                <a:gd name="T25" fmla="*/ 196 h 796"/>
                <a:gd name="T26" fmla="*/ 70 w 907"/>
                <a:gd name="T27" fmla="*/ 185 h 796"/>
                <a:gd name="T28" fmla="*/ 48 w 907"/>
                <a:gd name="T29" fmla="*/ 199 h 796"/>
                <a:gd name="T30" fmla="*/ 44 w 907"/>
                <a:gd name="T31" fmla="*/ 187 h 796"/>
                <a:gd name="T32" fmla="*/ 34 w 907"/>
                <a:gd name="T33" fmla="*/ 168 h 796"/>
                <a:gd name="T34" fmla="*/ 41 w 907"/>
                <a:gd name="T35" fmla="*/ 126 h 796"/>
                <a:gd name="T36" fmla="*/ 27 w 907"/>
                <a:gd name="T37" fmla="*/ 116 h 796"/>
                <a:gd name="T38" fmla="*/ 6 w 907"/>
                <a:gd name="T39" fmla="*/ 118 h 796"/>
                <a:gd name="T40" fmla="*/ 0 w 907"/>
                <a:gd name="T41" fmla="*/ 98 h 796"/>
                <a:gd name="T42" fmla="*/ 21 w 907"/>
                <a:gd name="T43" fmla="*/ 88 h 796"/>
                <a:gd name="T44" fmla="*/ 30 w 907"/>
                <a:gd name="T45" fmla="*/ 86 h 796"/>
                <a:gd name="T46" fmla="*/ 59 w 907"/>
                <a:gd name="T47" fmla="*/ 83 h 796"/>
                <a:gd name="T48" fmla="*/ 78 w 907"/>
                <a:gd name="T49" fmla="*/ 69 h 796"/>
                <a:gd name="T50" fmla="*/ 98 w 907"/>
                <a:gd name="T51" fmla="*/ 48 h 796"/>
                <a:gd name="T52" fmla="*/ 78 w 907"/>
                <a:gd name="T53" fmla="*/ 42 h 796"/>
                <a:gd name="T54" fmla="*/ 90 w 907"/>
                <a:gd name="T55" fmla="*/ 22 h 796"/>
                <a:gd name="T56" fmla="*/ 122 w 907"/>
                <a:gd name="T57" fmla="*/ 35 h 796"/>
                <a:gd name="T58" fmla="*/ 132 w 907"/>
                <a:gd name="T59" fmla="*/ 19 h 796"/>
                <a:gd name="T60" fmla="*/ 139 w 907"/>
                <a:gd name="T61" fmla="*/ 5 h 796"/>
                <a:gd name="T62" fmla="*/ 157 w 907"/>
                <a:gd name="T63" fmla="*/ 9 h 796"/>
                <a:gd name="T64" fmla="*/ 175 w 907"/>
                <a:gd name="T65" fmla="*/ 22 h 796"/>
                <a:gd name="T66" fmla="*/ 195 w 907"/>
                <a:gd name="T67" fmla="*/ 41 h 796"/>
                <a:gd name="T68" fmla="*/ 216 w 907"/>
                <a:gd name="T69" fmla="*/ 52 h 796"/>
                <a:gd name="T70" fmla="*/ 208 w 907"/>
                <a:gd name="T71" fmla="*/ 78 h 79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907"/>
                <a:gd name="T109" fmla="*/ 0 h 796"/>
                <a:gd name="T110" fmla="*/ 907 w 907"/>
                <a:gd name="T111" fmla="*/ 796 h 79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907" h="796">
                  <a:moveTo>
                    <a:pt x="817" y="333"/>
                  </a:moveTo>
                  <a:lnTo>
                    <a:pt x="884" y="339"/>
                  </a:lnTo>
                  <a:lnTo>
                    <a:pt x="905" y="372"/>
                  </a:lnTo>
                  <a:lnTo>
                    <a:pt x="884" y="424"/>
                  </a:lnTo>
                  <a:lnTo>
                    <a:pt x="880" y="475"/>
                  </a:lnTo>
                  <a:lnTo>
                    <a:pt x="907" y="520"/>
                  </a:lnTo>
                  <a:lnTo>
                    <a:pt x="882" y="569"/>
                  </a:lnTo>
                  <a:lnTo>
                    <a:pt x="870" y="555"/>
                  </a:lnTo>
                  <a:lnTo>
                    <a:pt x="837" y="567"/>
                  </a:lnTo>
                  <a:lnTo>
                    <a:pt x="837" y="607"/>
                  </a:lnTo>
                  <a:lnTo>
                    <a:pt x="801" y="607"/>
                  </a:lnTo>
                  <a:lnTo>
                    <a:pt x="783" y="640"/>
                  </a:lnTo>
                  <a:lnTo>
                    <a:pt x="746" y="620"/>
                  </a:lnTo>
                  <a:lnTo>
                    <a:pt x="717" y="636"/>
                  </a:lnTo>
                  <a:lnTo>
                    <a:pt x="709" y="670"/>
                  </a:lnTo>
                  <a:lnTo>
                    <a:pt x="663" y="695"/>
                  </a:lnTo>
                  <a:lnTo>
                    <a:pt x="640" y="674"/>
                  </a:lnTo>
                  <a:lnTo>
                    <a:pt x="600" y="670"/>
                  </a:lnTo>
                  <a:lnTo>
                    <a:pt x="579" y="630"/>
                  </a:lnTo>
                  <a:lnTo>
                    <a:pt x="539" y="654"/>
                  </a:lnTo>
                  <a:lnTo>
                    <a:pt x="530" y="683"/>
                  </a:lnTo>
                  <a:lnTo>
                    <a:pt x="480" y="695"/>
                  </a:lnTo>
                  <a:lnTo>
                    <a:pt x="449" y="725"/>
                  </a:lnTo>
                  <a:lnTo>
                    <a:pt x="421" y="735"/>
                  </a:lnTo>
                  <a:lnTo>
                    <a:pt x="417" y="756"/>
                  </a:lnTo>
                  <a:lnTo>
                    <a:pt x="392" y="782"/>
                  </a:lnTo>
                  <a:lnTo>
                    <a:pt x="337" y="774"/>
                  </a:lnTo>
                  <a:lnTo>
                    <a:pt x="283" y="740"/>
                  </a:lnTo>
                  <a:lnTo>
                    <a:pt x="246" y="742"/>
                  </a:lnTo>
                  <a:lnTo>
                    <a:pt x="193" y="794"/>
                  </a:lnTo>
                  <a:lnTo>
                    <a:pt x="142" y="796"/>
                  </a:lnTo>
                  <a:lnTo>
                    <a:pt x="179" y="746"/>
                  </a:lnTo>
                  <a:lnTo>
                    <a:pt x="177" y="691"/>
                  </a:lnTo>
                  <a:lnTo>
                    <a:pt x="136" y="672"/>
                  </a:lnTo>
                  <a:lnTo>
                    <a:pt x="114" y="628"/>
                  </a:lnTo>
                  <a:lnTo>
                    <a:pt x="165" y="504"/>
                  </a:lnTo>
                  <a:lnTo>
                    <a:pt x="130" y="459"/>
                  </a:lnTo>
                  <a:lnTo>
                    <a:pt x="108" y="465"/>
                  </a:lnTo>
                  <a:lnTo>
                    <a:pt x="67" y="485"/>
                  </a:lnTo>
                  <a:lnTo>
                    <a:pt x="26" y="473"/>
                  </a:lnTo>
                  <a:lnTo>
                    <a:pt x="22" y="418"/>
                  </a:lnTo>
                  <a:lnTo>
                    <a:pt x="0" y="390"/>
                  </a:lnTo>
                  <a:lnTo>
                    <a:pt x="55" y="329"/>
                  </a:lnTo>
                  <a:lnTo>
                    <a:pt x="85" y="351"/>
                  </a:lnTo>
                  <a:lnTo>
                    <a:pt x="108" y="325"/>
                  </a:lnTo>
                  <a:lnTo>
                    <a:pt x="122" y="341"/>
                  </a:lnTo>
                  <a:lnTo>
                    <a:pt x="191" y="341"/>
                  </a:lnTo>
                  <a:lnTo>
                    <a:pt x="238" y="331"/>
                  </a:lnTo>
                  <a:lnTo>
                    <a:pt x="254" y="266"/>
                  </a:lnTo>
                  <a:lnTo>
                    <a:pt x="315" y="276"/>
                  </a:lnTo>
                  <a:lnTo>
                    <a:pt x="413" y="248"/>
                  </a:lnTo>
                  <a:lnTo>
                    <a:pt x="392" y="189"/>
                  </a:lnTo>
                  <a:lnTo>
                    <a:pt x="364" y="189"/>
                  </a:lnTo>
                  <a:lnTo>
                    <a:pt x="313" y="166"/>
                  </a:lnTo>
                  <a:lnTo>
                    <a:pt x="309" y="124"/>
                  </a:lnTo>
                  <a:lnTo>
                    <a:pt x="360" y="87"/>
                  </a:lnTo>
                  <a:lnTo>
                    <a:pt x="421" y="128"/>
                  </a:lnTo>
                  <a:lnTo>
                    <a:pt x="490" y="138"/>
                  </a:lnTo>
                  <a:lnTo>
                    <a:pt x="476" y="89"/>
                  </a:lnTo>
                  <a:lnTo>
                    <a:pt x="531" y="75"/>
                  </a:lnTo>
                  <a:lnTo>
                    <a:pt x="569" y="60"/>
                  </a:lnTo>
                  <a:lnTo>
                    <a:pt x="557" y="18"/>
                  </a:lnTo>
                  <a:lnTo>
                    <a:pt x="577" y="0"/>
                  </a:lnTo>
                  <a:lnTo>
                    <a:pt x="628" y="36"/>
                  </a:lnTo>
                  <a:lnTo>
                    <a:pt x="687" y="18"/>
                  </a:lnTo>
                  <a:lnTo>
                    <a:pt x="703" y="85"/>
                  </a:lnTo>
                  <a:lnTo>
                    <a:pt x="728" y="93"/>
                  </a:lnTo>
                  <a:lnTo>
                    <a:pt x="781" y="164"/>
                  </a:lnTo>
                  <a:lnTo>
                    <a:pt x="843" y="136"/>
                  </a:lnTo>
                  <a:lnTo>
                    <a:pt x="864" y="209"/>
                  </a:lnTo>
                  <a:lnTo>
                    <a:pt x="884" y="280"/>
                  </a:lnTo>
                  <a:lnTo>
                    <a:pt x="833" y="309"/>
                  </a:lnTo>
                  <a:lnTo>
                    <a:pt x="817" y="333"/>
                  </a:lnTo>
                </a:path>
              </a:pathLst>
            </a:custGeom>
            <a:grpFill/>
            <a:ln w="6350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</a:ln>
          </p:spPr>
          <p:txBody>
            <a:bodyPr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52" name="Freeform 115"/>
            <p:cNvSpPr/>
            <p:nvPr/>
          </p:nvSpPr>
          <p:spPr bwMode="gray">
            <a:xfrm>
              <a:off x="3094" y="2950"/>
              <a:ext cx="402" cy="458"/>
            </a:xfrm>
            <a:custGeom>
              <a:avLst/>
              <a:gdLst>
                <a:gd name="T0" fmla="*/ 186 w 805"/>
                <a:gd name="T1" fmla="*/ 44 h 917"/>
                <a:gd name="T2" fmla="*/ 191 w 805"/>
                <a:gd name="T3" fmla="*/ 62 h 917"/>
                <a:gd name="T4" fmla="*/ 185 w 805"/>
                <a:gd name="T5" fmla="*/ 74 h 917"/>
                <a:gd name="T6" fmla="*/ 176 w 805"/>
                <a:gd name="T7" fmla="*/ 80 h 917"/>
                <a:gd name="T8" fmla="*/ 171 w 805"/>
                <a:gd name="T9" fmla="*/ 98 h 917"/>
                <a:gd name="T10" fmla="*/ 184 w 805"/>
                <a:gd name="T11" fmla="*/ 111 h 917"/>
                <a:gd name="T12" fmla="*/ 186 w 805"/>
                <a:gd name="T13" fmla="*/ 132 h 917"/>
                <a:gd name="T14" fmla="*/ 196 w 805"/>
                <a:gd name="T15" fmla="*/ 139 h 917"/>
                <a:gd name="T16" fmla="*/ 201 w 805"/>
                <a:gd name="T17" fmla="*/ 156 h 917"/>
                <a:gd name="T18" fmla="*/ 194 w 805"/>
                <a:gd name="T19" fmla="*/ 172 h 917"/>
                <a:gd name="T20" fmla="*/ 195 w 805"/>
                <a:gd name="T21" fmla="*/ 186 h 917"/>
                <a:gd name="T22" fmla="*/ 181 w 805"/>
                <a:gd name="T23" fmla="*/ 194 h 917"/>
                <a:gd name="T24" fmla="*/ 168 w 805"/>
                <a:gd name="T25" fmla="*/ 186 h 917"/>
                <a:gd name="T26" fmla="*/ 143 w 805"/>
                <a:gd name="T27" fmla="*/ 204 h 917"/>
                <a:gd name="T28" fmla="*/ 129 w 805"/>
                <a:gd name="T29" fmla="*/ 206 h 917"/>
                <a:gd name="T30" fmla="*/ 129 w 805"/>
                <a:gd name="T31" fmla="*/ 220 h 917"/>
                <a:gd name="T32" fmla="*/ 123 w 805"/>
                <a:gd name="T33" fmla="*/ 223 h 917"/>
                <a:gd name="T34" fmla="*/ 114 w 805"/>
                <a:gd name="T35" fmla="*/ 223 h 917"/>
                <a:gd name="T36" fmla="*/ 104 w 805"/>
                <a:gd name="T37" fmla="*/ 229 h 917"/>
                <a:gd name="T38" fmla="*/ 104 w 805"/>
                <a:gd name="T39" fmla="*/ 218 h 917"/>
                <a:gd name="T40" fmla="*/ 100 w 805"/>
                <a:gd name="T41" fmla="*/ 212 h 917"/>
                <a:gd name="T42" fmla="*/ 83 w 805"/>
                <a:gd name="T43" fmla="*/ 212 h 917"/>
                <a:gd name="T44" fmla="*/ 96 w 805"/>
                <a:gd name="T45" fmla="*/ 196 h 917"/>
                <a:gd name="T46" fmla="*/ 97 w 805"/>
                <a:gd name="T47" fmla="*/ 181 h 917"/>
                <a:gd name="T48" fmla="*/ 90 w 805"/>
                <a:gd name="T49" fmla="*/ 176 h 917"/>
                <a:gd name="T50" fmla="*/ 90 w 805"/>
                <a:gd name="T51" fmla="*/ 161 h 917"/>
                <a:gd name="T52" fmla="*/ 82 w 805"/>
                <a:gd name="T53" fmla="*/ 159 h 917"/>
                <a:gd name="T54" fmla="*/ 74 w 805"/>
                <a:gd name="T55" fmla="*/ 163 h 917"/>
                <a:gd name="T56" fmla="*/ 64 w 805"/>
                <a:gd name="T57" fmla="*/ 160 h 917"/>
                <a:gd name="T58" fmla="*/ 53 w 805"/>
                <a:gd name="T59" fmla="*/ 175 h 917"/>
                <a:gd name="T60" fmla="*/ 47 w 805"/>
                <a:gd name="T61" fmla="*/ 168 h 917"/>
                <a:gd name="T62" fmla="*/ 40 w 805"/>
                <a:gd name="T63" fmla="*/ 166 h 917"/>
                <a:gd name="T64" fmla="*/ 37 w 805"/>
                <a:gd name="T65" fmla="*/ 178 h 917"/>
                <a:gd name="T66" fmla="*/ 22 w 805"/>
                <a:gd name="T67" fmla="*/ 177 h 917"/>
                <a:gd name="T68" fmla="*/ 15 w 805"/>
                <a:gd name="T69" fmla="*/ 166 h 917"/>
                <a:gd name="T70" fmla="*/ 16 w 805"/>
                <a:gd name="T71" fmla="*/ 153 h 917"/>
                <a:gd name="T72" fmla="*/ 21 w 805"/>
                <a:gd name="T73" fmla="*/ 140 h 917"/>
                <a:gd name="T74" fmla="*/ 16 w 805"/>
                <a:gd name="T75" fmla="*/ 132 h 917"/>
                <a:gd name="T76" fmla="*/ 0 w 805"/>
                <a:gd name="T77" fmla="*/ 130 h 917"/>
                <a:gd name="T78" fmla="*/ 3 w 805"/>
                <a:gd name="T79" fmla="*/ 124 h 917"/>
                <a:gd name="T80" fmla="*/ 15 w 805"/>
                <a:gd name="T81" fmla="*/ 117 h 917"/>
                <a:gd name="T82" fmla="*/ 6 w 805"/>
                <a:gd name="T83" fmla="*/ 81 h 917"/>
                <a:gd name="T84" fmla="*/ 6 w 805"/>
                <a:gd name="T85" fmla="*/ 68 h 917"/>
                <a:gd name="T86" fmla="*/ 3 w 805"/>
                <a:gd name="T87" fmla="*/ 46 h 917"/>
                <a:gd name="T88" fmla="*/ 10 w 805"/>
                <a:gd name="T89" fmla="*/ 30 h 917"/>
                <a:gd name="T90" fmla="*/ 25 w 805"/>
                <a:gd name="T91" fmla="*/ 17 h 917"/>
                <a:gd name="T92" fmla="*/ 49 w 805"/>
                <a:gd name="T93" fmla="*/ 21 h 917"/>
                <a:gd name="T94" fmla="*/ 53 w 805"/>
                <a:gd name="T95" fmla="*/ 14 h 917"/>
                <a:gd name="T96" fmla="*/ 45 w 805"/>
                <a:gd name="T97" fmla="*/ 4 h 917"/>
                <a:gd name="T98" fmla="*/ 63 w 805"/>
                <a:gd name="T99" fmla="*/ 0 h 917"/>
                <a:gd name="T100" fmla="*/ 85 w 805"/>
                <a:gd name="T101" fmla="*/ 6 h 917"/>
                <a:gd name="T102" fmla="*/ 102 w 805"/>
                <a:gd name="T103" fmla="*/ 7 h 917"/>
                <a:gd name="T104" fmla="*/ 117 w 805"/>
                <a:gd name="T105" fmla="*/ 17 h 917"/>
                <a:gd name="T106" fmla="*/ 132 w 805"/>
                <a:gd name="T107" fmla="*/ 8 h 917"/>
                <a:gd name="T108" fmla="*/ 140 w 805"/>
                <a:gd name="T109" fmla="*/ 10 h 917"/>
                <a:gd name="T110" fmla="*/ 141 w 805"/>
                <a:gd name="T111" fmla="*/ 18 h 917"/>
                <a:gd name="T112" fmla="*/ 159 w 805"/>
                <a:gd name="T113" fmla="*/ 6 h 917"/>
                <a:gd name="T114" fmla="*/ 167 w 805"/>
                <a:gd name="T115" fmla="*/ 14 h 917"/>
                <a:gd name="T116" fmla="*/ 166 w 805"/>
                <a:gd name="T117" fmla="*/ 28 h 917"/>
                <a:gd name="T118" fmla="*/ 178 w 805"/>
                <a:gd name="T119" fmla="*/ 31 h 917"/>
                <a:gd name="T120" fmla="*/ 186 w 805"/>
                <a:gd name="T121" fmla="*/ 44 h 917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805"/>
                <a:gd name="T184" fmla="*/ 0 h 917"/>
                <a:gd name="T185" fmla="*/ 805 w 805"/>
                <a:gd name="T186" fmla="*/ 917 h 917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805" h="917">
                  <a:moveTo>
                    <a:pt x="746" y="177"/>
                  </a:moveTo>
                  <a:lnTo>
                    <a:pt x="766" y="251"/>
                  </a:lnTo>
                  <a:lnTo>
                    <a:pt x="740" y="299"/>
                  </a:lnTo>
                  <a:lnTo>
                    <a:pt x="707" y="322"/>
                  </a:lnTo>
                  <a:lnTo>
                    <a:pt x="685" y="393"/>
                  </a:lnTo>
                  <a:lnTo>
                    <a:pt x="736" y="446"/>
                  </a:lnTo>
                  <a:lnTo>
                    <a:pt x="746" y="531"/>
                  </a:lnTo>
                  <a:lnTo>
                    <a:pt x="787" y="557"/>
                  </a:lnTo>
                  <a:lnTo>
                    <a:pt x="805" y="627"/>
                  </a:lnTo>
                  <a:lnTo>
                    <a:pt x="777" y="688"/>
                  </a:lnTo>
                  <a:lnTo>
                    <a:pt x="781" y="747"/>
                  </a:lnTo>
                  <a:lnTo>
                    <a:pt x="724" y="777"/>
                  </a:lnTo>
                  <a:lnTo>
                    <a:pt x="673" y="747"/>
                  </a:lnTo>
                  <a:lnTo>
                    <a:pt x="573" y="816"/>
                  </a:lnTo>
                  <a:lnTo>
                    <a:pt x="518" y="824"/>
                  </a:lnTo>
                  <a:lnTo>
                    <a:pt x="518" y="881"/>
                  </a:lnTo>
                  <a:lnTo>
                    <a:pt x="492" y="895"/>
                  </a:lnTo>
                  <a:lnTo>
                    <a:pt x="457" y="895"/>
                  </a:lnTo>
                  <a:lnTo>
                    <a:pt x="419" y="917"/>
                  </a:lnTo>
                  <a:lnTo>
                    <a:pt x="419" y="873"/>
                  </a:lnTo>
                  <a:lnTo>
                    <a:pt x="403" y="848"/>
                  </a:lnTo>
                  <a:lnTo>
                    <a:pt x="333" y="850"/>
                  </a:lnTo>
                  <a:lnTo>
                    <a:pt x="384" y="787"/>
                  </a:lnTo>
                  <a:lnTo>
                    <a:pt x="388" y="726"/>
                  </a:lnTo>
                  <a:lnTo>
                    <a:pt x="362" y="706"/>
                  </a:lnTo>
                  <a:lnTo>
                    <a:pt x="362" y="647"/>
                  </a:lnTo>
                  <a:lnTo>
                    <a:pt x="329" y="637"/>
                  </a:lnTo>
                  <a:lnTo>
                    <a:pt x="297" y="655"/>
                  </a:lnTo>
                  <a:lnTo>
                    <a:pt x="256" y="643"/>
                  </a:lnTo>
                  <a:lnTo>
                    <a:pt x="214" y="700"/>
                  </a:lnTo>
                  <a:lnTo>
                    <a:pt x="191" y="673"/>
                  </a:lnTo>
                  <a:lnTo>
                    <a:pt x="163" y="667"/>
                  </a:lnTo>
                  <a:lnTo>
                    <a:pt x="148" y="714"/>
                  </a:lnTo>
                  <a:lnTo>
                    <a:pt x="88" y="708"/>
                  </a:lnTo>
                  <a:lnTo>
                    <a:pt x="61" y="667"/>
                  </a:lnTo>
                  <a:lnTo>
                    <a:pt x="65" y="614"/>
                  </a:lnTo>
                  <a:lnTo>
                    <a:pt x="86" y="562"/>
                  </a:lnTo>
                  <a:lnTo>
                    <a:pt x="65" y="529"/>
                  </a:lnTo>
                  <a:lnTo>
                    <a:pt x="0" y="523"/>
                  </a:lnTo>
                  <a:lnTo>
                    <a:pt x="14" y="499"/>
                  </a:lnTo>
                  <a:lnTo>
                    <a:pt x="63" y="468"/>
                  </a:lnTo>
                  <a:lnTo>
                    <a:pt x="24" y="326"/>
                  </a:lnTo>
                  <a:lnTo>
                    <a:pt x="25" y="275"/>
                  </a:lnTo>
                  <a:lnTo>
                    <a:pt x="14" y="185"/>
                  </a:lnTo>
                  <a:lnTo>
                    <a:pt x="41" y="120"/>
                  </a:lnTo>
                  <a:lnTo>
                    <a:pt x="100" y="68"/>
                  </a:lnTo>
                  <a:lnTo>
                    <a:pt x="199" y="84"/>
                  </a:lnTo>
                  <a:lnTo>
                    <a:pt x="212" y="59"/>
                  </a:lnTo>
                  <a:lnTo>
                    <a:pt x="183" y="17"/>
                  </a:lnTo>
                  <a:lnTo>
                    <a:pt x="252" y="0"/>
                  </a:lnTo>
                  <a:lnTo>
                    <a:pt x="340" y="27"/>
                  </a:lnTo>
                  <a:lnTo>
                    <a:pt x="411" y="31"/>
                  </a:lnTo>
                  <a:lnTo>
                    <a:pt x="468" y="70"/>
                  </a:lnTo>
                  <a:lnTo>
                    <a:pt x="529" y="35"/>
                  </a:lnTo>
                  <a:lnTo>
                    <a:pt x="561" y="41"/>
                  </a:lnTo>
                  <a:lnTo>
                    <a:pt x="567" y="74"/>
                  </a:lnTo>
                  <a:lnTo>
                    <a:pt x="638" y="25"/>
                  </a:lnTo>
                  <a:lnTo>
                    <a:pt x="671" y="59"/>
                  </a:lnTo>
                  <a:lnTo>
                    <a:pt x="665" y="112"/>
                  </a:lnTo>
                  <a:lnTo>
                    <a:pt x="712" y="126"/>
                  </a:lnTo>
                  <a:lnTo>
                    <a:pt x="746" y="177"/>
                  </a:lnTo>
                  <a:close/>
                </a:path>
              </a:pathLst>
            </a:custGeom>
            <a:grpFill/>
            <a:ln w="0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</a:ln>
          </p:spPr>
          <p:txBody>
            <a:bodyPr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53" name="Freeform 116"/>
            <p:cNvSpPr/>
            <p:nvPr/>
          </p:nvSpPr>
          <p:spPr bwMode="gray">
            <a:xfrm>
              <a:off x="3094" y="2950"/>
              <a:ext cx="402" cy="458"/>
            </a:xfrm>
            <a:custGeom>
              <a:avLst/>
              <a:gdLst>
                <a:gd name="T0" fmla="*/ 186 w 805"/>
                <a:gd name="T1" fmla="*/ 44 h 917"/>
                <a:gd name="T2" fmla="*/ 191 w 805"/>
                <a:gd name="T3" fmla="*/ 62 h 917"/>
                <a:gd name="T4" fmla="*/ 185 w 805"/>
                <a:gd name="T5" fmla="*/ 74 h 917"/>
                <a:gd name="T6" fmla="*/ 176 w 805"/>
                <a:gd name="T7" fmla="*/ 80 h 917"/>
                <a:gd name="T8" fmla="*/ 171 w 805"/>
                <a:gd name="T9" fmla="*/ 98 h 917"/>
                <a:gd name="T10" fmla="*/ 184 w 805"/>
                <a:gd name="T11" fmla="*/ 111 h 917"/>
                <a:gd name="T12" fmla="*/ 186 w 805"/>
                <a:gd name="T13" fmla="*/ 132 h 917"/>
                <a:gd name="T14" fmla="*/ 196 w 805"/>
                <a:gd name="T15" fmla="*/ 139 h 917"/>
                <a:gd name="T16" fmla="*/ 201 w 805"/>
                <a:gd name="T17" fmla="*/ 156 h 917"/>
                <a:gd name="T18" fmla="*/ 194 w 805"/>
                <a:gd name="T19" fmla="*/ 172 h 917"/>
                <a:gd name="T20" fmla="*/ 195 w 805"/>
                <a:gd name="T21" fmla="*/ 186 h 917"/>
                <a:gd name="T22" fmla="*/ 181 w 805"/>
                <a:gd name="T23" fmla="*/ 194 h 917"/>
                <a:gd name="T24" fmla="*/ 168 w 805"/>
                <a:gd name="T25" fmla="*/ 186 h 917"/>
                <a:gd name="T26" fmla="*/ 143 w 805"/>
                <a:gd name="T27" fmla="*/ 204 h 917"/>
                <a:gd name="T28" fmla="*/ 129 w 805"/>
                <a:gd name="T29" fmla="*/ 206 h 917"/>
                <a:gd name="T30" fmla="*/ 129 w 805"/>
                <a:gd name="T31" fmla="*/ 220 h 917"/>
                <a:gd name="T32" fmla="*/ 123 w 805"/>
                <a:gd name="T33" fmla="*/ 223 h 917"/>
                <a:gd name="T34" fmla="*/ 114 w 805"/>
                <a:gd name="T35" fmla="*/ 223 h 917"/>
                <a:gd name="T36" fmla="*/ 104 w 805"/>
                <a:gd name="T37" fmla="*/ 229 h 917"/>
                <a:gd name="T38" fmla="*/ 104 w 805"/>
                <a:gd name="T39" fmla="*/ 218 h 917"/>
                <a:gd name="T40" fmla="*/ 100 w 805"/>
                <a:gd name="T41" fmla="*/ 212 h 917"/>
                <a:gd name="T42" fmla="*/ 83 w 805"/>
                <a:gd name="T43" fmla="*/ 212 h 917"/>
                <a:gd name="T44" fmla="*/ 96 w 805"/>
                <a:gd name="T45" fmla="*/ 196 h 917"/>
                <a:gd name="T46" fmla="*/ 97 w 805"/>
                <a:gd name="T47" fmla="*/ 181 h 917"/>
                <a:gd name="T48" fmla="*/ 90 w 805"/>
                <a:gd name="T49" fmla="*/ 176 h 917"/>
                <a:gd name="T50" fmla="*/ 90 w 805"/>
                <a:gd name="T51" fmla="*/ 161 h 917"/>
                <a:gd name="T52" fmla="*/ 82 w 805"/>
                <a:gd name="T53" fmla="*/ 159 h 917"/>
                <a:gd name="T54" fmla="*/ 74 w 805"/>
                <a:gd name="T55" fmla="*/ 163 h 917"/>
                <a:gd name="T56" fmla="*/ 64 w 805"/>
                <a:gd name="T57" fmla="*/ 160 h 917"/>
                <a:gd name="T58" fmla="*/ 53 w 805"/>
                <a:gd name="T59" fmla="*/ 175 h 917"/>
                <a:gd name="T60" fmla="*/ 47 w 805"/>
                <a:gd name="T61" fmla="*/ 168 h 917"/>
                <a:gd name="T62" fmla="*/ 40 w 805"/>
                <a:gd name="T63" fmla="*/ 166 h 917"/>
                <a:gd name="T64" fmla="*/ 37 w 805"/>
                <a:gd name="T65" fmla="*/ 178 h 917"/>
                <a:gd name="T66" fmla="*/ 22 w 805"/>
                <a:gd name="T67" fmla="*/ 177 h 917"/>
                <a:gd name="T68" fmla="*/ 15 w 805"/>
                <a:gd name="T69" fmla="*/ 166 h 917"/>
                <a:gd name="T70" fmla="*/ 16 w 805"/>
                <a:gd name="T71" fmla="*/ 153 h 917"/>
                <a:gd name="T72" fmla="*/ 21 w 805"/>
                <a:gd name="T73" fmla="*/ 140 h 917"/>
                <a:gd name="T74" fmla="*/ 16 w 805"/>
                <a:gd name="T75" fmla="*/ 132 h 917"/>
                <a:gd name="T76" fmla="*/ 0 w 805"/>
                <a:gd name="T77" fmla="*/ 130 h 917"/>
                <a:gd name="T78" fmla="*/ 3 w 805"/>
                <a:gd name="T79" fmla="*/ 124 h 917"/>
                <a:gd name="T80" fmla="*/ 15 w 805"/>
                <a:gd name="T81" fmla="*/ 117 h 917"/>
                <a:gd name="T82" fmla="*/ 6 w 805"/>
                <a:gd name="T83" fmla="*/ 81 h 917"/>
                <a:gd name="T84" fmla="*/ 6 w 805"/>
                <a:gd name="T85" fmla="*/ 68 h 917"/>
                <a:gd name="T86" fmla="*/ 3 w 805"/>
                <a:gd name="T87" fmla="*/ 46 h 917"/>
                <a:gd name="T88" fmla="*/ 10 w 805"/>
                <a:gd name="T89" fmla="*/ 30 h 917"/>
                <a:gd name="T90" fmla="*/ 25 w 805"/>
                <a:gd name="T91" fmla="*/ 17 h 917"/>
                <a:gd name="T92" fmla="*/ 49 w 805"/>
                <a:gd name="T93" fmla="*/ 21 h 917"/>
                <a:gd name="T94" fmla="*/ 53 w 805"/>
                <a:gd name="T95" fmla="*/ 14 h 917"/>
                <a:gd name="T96" fmla="*/ 45 w 805"/>
                <a:gd name="T97" fmla="*/ 4 h 917"/>
                <a:gd name="T98" fmla="*/ 63 w 805"/>
                <a:gd name="T99" fmla="*/ 0 h 917"/>
                <a:gd name="T100" fmla="*/ 85 w 805"/>
                <a:gd name="T101" fmla="*/ 6 h 917"/>
                <a:gd name="T102" fmla="*/ 102 w 805"/>
                <a:gd name="T103" fmla="*/ 7 h 917"/>
                <a:gd name="T104" fmla="*/ 117 w 805"/>
                <a:gd name="T105" fmla="*/ 17 h 917"/>
                <a:gd name="T106" fmla="*/ 132 w 805"/>
                <a:gd name="T107" fmla="*/ 8 h 917"/>
                <a:gd name="T108" fmla="*/ 140 w 805"/>
                <a:gd name="T109" fmla="*/ 10 h 917"/>
                <a:gd name="T110" fmla="*/ 141 w 805"/>
                <a:gd name="T111" fmla="*/ 18 h 917"/>
                <a:gd name="T112" fmla="*/ 159 w 805"/>
                <a:gd name="T113" fmla="*/ 6 h 917"/>
                <a:gd name="T114" fmla="*/ 167 w 805"/>
                <a:gd name="T115" fmla="*/ 14 h 917"/>
                <a:gd name="T116" fmla="*/ 166 w 805"/>
                <a:gd name="T117" fmla="*/ 28 h 917"/>
                <a:gd name="T118" fmla="*/ 178 w 805"/>
                <a:gd name="T119" fmla="*/ 31 h 917"/>
                <a:gd name="T120" fmla="*/ 186 w 805"/>
                <a:gd name="T121" fmla="*/ 44 h 917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805"/>
                <a:gd name="T184" fmla="*/ 0 h 917"/>
                <a:gd name="T185" fmla="*/ 805 w 805"/>
                <a:gd name="T186" fmla="*/ 917 h 917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805" h="917">
                  <a:moveTo>
                    <a:pt x="746" y="177"/>
                  </a:moveTo>
                  <a:lnTo>
                    <a:pt x="766" y="251"/>
                  </a:lnTo>
                  <a:lnTo>
                    <a:pt x="740" y="299"/>
                  </a:lnTo>
                  <a:lnTo>
                    <a:pt x="707" y="322"/>
                  </a:lnTo>
                  <a:lnTo>
                    <a:pt x="685" y="393"/>
                  </a:lnTo>
                  <a:lnTo>
                    <a:pt x="736" y="446"/>
                  </a:lnTo>
                  <a:lnTo>
                    <a:pt x="746" y="531"/>
                  </a:lnTo>
                  <a:lnTo>
                    <a:pt x="787" y="557"/>
                  </a:lnTo>
                  <a:lnTo>
                    <a:pt x="805" y="627"/>
                  </a:lnTo>
                  <a:lnTo>
                    <a:pt x="777" y="688"/>
                  </a:lnTo>
                  <a:lnTo>
                    <a:pt x="781" y="747"/>
                  </a:lnTo>
                  <a:lnTo>
                    <a:pt x="724" y="777"/>
                  </a:lnTo>
                  <a:lnTo>
                    <a:pt x="673" y="747"/>
                  </a:lnTo>
                  <a:lnTo>
                    <a:pt x="573" y="816"/>
                  </a:lnTo>
                  <a:lnTo>
                    <a:pt x="518" y="824"/>
                  </a:lnTo>
                  <a:lnTo>
                    <a:pt x="518" y="881"/>
                  </a:lnTo>
                  <a:lnTo>
                    <a:pt x="492" y="895"/>
                  </a:lnTo>
                  <a:lnTo>
                    <a:pt x="457" y="895"/>
                  </a:lnTo>
                  <a:lnTo>
                    <a:pt x="419" y="917"/>
                  </a:lnTo>
                  <a:lnTo>
                    <a:pt x="419" y="873"/>
                  </a:lnTo>
                  <a:lnTo>
                    <a:pt x="403" y="848"/>
                  </a:lnTo>
                  <a:lnTo>
                    <a:pt x="333" y="850"/>
                  </a:lnTo>
                  <a:lnTo>
                    <a:pt x="384" y="787"/>
                  </a:lnTo>
                  <a:lnTo>
                    <a:pt x="388" y="726"/>
                  </a:lnTo>
                  <a:lnTo>
                    <a:pt x="362" y="706"/>
                  </a:lnTo>
                  <a:lnTo>
                    <a:pt x="362" y="647"/>
                  </a:lnTo>
                  <a:lnTo>
                    <a:pt x="329" y="637"/>
                  </a:lnTo>
                  <a:lnTo>
                    <a:pt x="297" y="655"/>
                  </a:lnTo>
                  <a:lnTo>
                    <a:pt x="256" y="643"/>
                  </a:lnTo>
                  <a:lnTo>
                    <a:pt x="214" y="700"/>
                  </a:lnTo>
                  <a:lnTo>
                    <a:pt x="191" y="673"/>
                  </a:lnTo>
                  <a:lnTo>
                    <a:pt x="163" y="667"/>
                  </a:lnTo>
                  <a:lnTo>
                    <a:pt x="148" y="714"/>
                  </a:lnTo>
                  <a:lnTo>
                    <a:pt x="88" y="708"/>
                  </a:lnTo>
                  <a:lnTo>
                    <a:pt x="61" y="667"/>
                  </a:lnTo>
                  <a:lnTo>
                    <a:pt x="65" y="614"/>
                  </a:lnTo>
                  <a:lnTo>
                    <a:pt x="86" y="562"/>
                  </a:lnTo>
                  <a:lnTo>
                    <a:pt x="65" y="529"/>
                  </a:lnTo>
                  <a:lnTo>
                    <a:pt x="0" y="523"/>
                  </a:lnTo>
                  <a:lnTo>
                    <a:pt x="14" y="499"/>
                  </a:lnTo>
                  <a:lnTo>
                    <a:pt x="63" y="468"/>
                  </a:lnTo>
                  <a:lnTo>
                    <a:pt x="24" y="326"/>
                  </a:lnTo>
                  <a:lnTo>
                    <a:pt x="25" y="275"/>
                  </a:lnTo>
                  <a:lnTo>
                    <a:pt x="14" y="185"/>
                  </a:lnTo>
                  <a:lnTo>
                    <a:pt x="41" y="120"/>
                  </a:lnTo>
                  <a:lnTo>
                    <a:pt x="100" y="68"/>
                  </a:lnTo>
                  <a:lnTo>
                    <a:pt x="199" y="84"/>
                  </a:lnTo>
                  <a:lnTo>
                    <a:pt x="212" y="59"/>
                  </a:lnTo>
                  <a:lnTo>
                    <a:pt x="183" y="17"/>
                  </a:lnTo>
                  <a:lnTo>
                    <a:pt x="252" y="0"/>
                  </a:lnTo>
                  <a:lnTo>
                    <a:pt x="340" y="27"/>
                  </a:lnTo>
                  <a:lnTo>
                    <a:pt x="411" y="31"/>
                  </a:lnTo>
                  <a:lnTo>
                    <a:pt x="468" y="70"/>
                  </a:lnTo>
                  <a:lnTo>
                    <a:pt x="529" y="35"/>
                  </a:lnTo>
                  <a:lnTo>
                    <a:pt x="561" y="41"/>
                  </a:lnTo>
                  <a:lnTo>
                    <a:pt x="567" y="74"/>
                  </a:lnTo>
                  <a:lnTo>
                    <a:pt x="638" y="25"/>
                  </a:lnTo>
                  <a:lnTo>
                    <a:pt x="671" y="59"/>
                  </a:lnTo>
                  <a:lnTo>
                    <a:pt x="665" y="112"/>
                  </a:lnTo>
                  <a:lnTo>
                    <a:pt x="712" y="126"/>
                  </a:lnTo>
                  <a:lnTo>
                    <a:pt x="746" y="177"/>
                  </a:lnTo>
                </a:path>
              </a:pathLst>
            </a:custGeom>
            <a:grpFill/>
            <a:ln w="6350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</a:ln>
          </p:spPr>
          <p:txBody>
            <a:bodyPr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54" name="Freeform 117"/>
            <p:cNvSpPr/>
            <p:nvPr/>
          </p:nvSpPr>
          <p:spPr bwMode="gray">
            <a:xfrm>
              <a:off x="3436" y="2904"/>
              <a:ext cx="356" cy="491"/>
            </a:xfrm>
            <a:custGeom>
              <a:avLst/>
              <a:gdLst>
                <a:gd name="T0" fmla="*/ 20 w 711"/>
                <a:gd name="T1" fmla="*/ 44 h 982"/>
                <a:gd name="T2" fmla="*/ 7 w 711"/>
                <a:gd name="T3" fmla="*/ 55 h 982"/>
                <a:gd name="T4" fmla="*/ 16 w 711"/>
                <a:gd name="T5" fmla="*/ 68 h 982"/>
                <a:gd name="T6" fmla="*/ 21 w 711"/>
                <a:gd name="T7" fmla="*/ 86 h 982"/>
                <a:gd name="T8" fmla="*/ 14 w 711"/>
                <a:gd name="T9" fmla="*/ 98 h 982"/>
                <a:gd name="T10" fmla="*/ 6 w 711"/>
                <a:gd name="T11" fmla="*/ 104 h 982"/>
                <a:gd name="T12" fmla="*/ 0 w 711"/>
                <a:gd name="T13" fmla="*/ 122 h 982"/>
                <a:gd name="T14" fmla="*/ 13 w 711"/>
                <a:gd name="T15" fmla="*/ 135 h 982"/>
                <a:gd name="T16" fmla="*/ 16 w 711"/>
                <a:gd name="T17" fmla="*/ 156 h 982"/>
                <a:gd name="T18" fmla="*/ 26 w 711"/>
                <a:gd name="T19" fmla="*/ 163 h 982"/>
                <a:gd name="T20" fmla="*/ 30 w 711"/>
                <a:gd name="T21" fmla="*/ 179 h 982"/>
                <a:gd name="T22" fmla="*/ 23 w 711"/>
                <a:gd name="T23" fmla="*/ 196 h 982"/>
                <a:gd name="T24" fmla="*/ 24 w 711"/>
                <a:gd name="T25" fmla="*/ 210 h 982"/>
                <a:gd name="T26" fmla="*/ 32 w 711"/>
                <a:gd name="T27" fmla="*/ 215 h 982"/>
                <a:gd name="T28" fmla="*/ 50 w 711"/>
                <a:gd name="T29" fmla="*/ 209 h 982"/>
                <a:gd name="T30" fmla="*/ 56 w 711"/>
                <a:gd name="T31" fmla="*/ 215 h 982"/>
                <a:gd name="T32" fmla="*/ 47 w 711"/>
                <a:gd name="T33" fmla="*/ 232 h 982"/>
                <a:gd name="T34" fmla="*/ 39 w 711"/>
                <a:gd name="T35" fmla="*/ 241 h 982"/>
                <a:gd name="T36" fmla="*/ 46 w 711"/>
                <a:gd name="T37" fmla="*/ 246 h 982"/>
                <a:gd name="T38" fmla="*/ 82 w 711"/>
                <a:gd name="T39" fmla="*/ 231 h 982"/>
                <a:gd name="T40" fmla="*/ 96 w 711"/>
                <a:gd name="T41" fmla="*/ 238 h 982"/>
                <a:gd name="T42" fmla="*/ 101 w 711"/>
                <a:gd name="T43" fmla="*/ 222 h 982"/>
                <a:gd name="T44" fmla="*/ 100 w 711"/>
                <a:gd name="T45" fmla="*/ 209 h 982"/>
                <a:gd name="T46" fmla="*/ 107 w 711"/>
                <a:gd name="T47" fmla="*/ 182 h 982"/>
                <a:gd name="T48" fmla="*/ 115 w 711"/>
                <a:gd name="T49" fmla="*/ 170 h 982"/>
                <a:gd name="T50" fmla="*/ 115 w 711"/>
                <a:gd name="T51" fmla="*/ 157 h 982"/>
                <a:gd name="T52" fmla="*/ 119 w 711"/>
                <a:gd name="T53" fmla="*/ 151 h 982"/>
                <a:gd name="T54" fmla="*/ 116 w 711"/>
                <a:gd name="T55" fmla="*/ 143 h 982"/>
                <a:gd name="T56" fmla="*/ 117 w 711"/>
                <a:gd name="T57" fmla="*/ 130 h 982"/>
                <a:gd name="T58" fmla="*/ 132 w 711"/>
                <a:gd name="T59" fmla="*/ 124 h 982"/>
                <a:gd name="T60" fmla="*/ 134 w 711"/>
                <a:gd name="T61" fmla="*/ 106 h 982"/>
                <a:gd name="T62" fmla="*/ 135 w 711"/>
                <a:gd name="T63" fmla="*/ 92 h 982"/>
                <a:gd name="T64" fmla="*/ 143 w 711"/>
                <a:gd name="T65" fmla="*/ 87 h 982"/>
                <a:gd name="T66" fmla="*/ 151 w 711"/>
                <a:gd name="T67" fmla="*/ 87 h 982"/>
                <a:gd name="T68" fmla="*/ 164 w 711"/>
                <a:gd name="T69" fmla="*/ 80 h 982"/>
                <a:gd name="T70" fmla="*/ 175 w 711"/>
                <a:gd name="T71" fmla="*/ 75 h 982"/>
                <a:gd name="T72" fmla="*/ 175 w 711"/>
                <a:gd name="T73" fmla="*/ 64 h 982"/>
                <a:gd name="T74" fmla="*/ 178 w 711"/>
                <a:gd name="T75" fmla="*/ 63 h 982"/>
                <a:gd name="T76" fmla="*/ 175 w 711"/>
                <a:gd name="T77" fmla="*/ 49 h 982"/>
                <a:gd name="T78" fmla="*/ 155 w 711"/>
                <a:gd name="T79" fmla="*/ 34 h 982"/>
                <a:gd name="T80" fmla="*/ 160 w 711"/>
                <a:gd name="T81" fmla="*/ 19 h 982"/>
                <a:gd name="T82" fmla="*/ 153 w 711"/>
                <a:gd name="T83" fmla="*/ 15 h 982"/>
                <a:gd name="T84" fmla="*/ 134 w 711"/>
                <a:gd name="T85" fmla="*/ 14 h 982"/>
                <a:gd name="T86" fmla="*/ 127 w 711"/>
                <a:gd name="T87" fmla="*/ 5 h 982"/>
                <a:gd name="T88" fmla="*/ 112 w 711"/>
                <a:gd name="T89" fmla="*/ 21 h 982"/>
                <a:gd name="T90" fmla="*/ 102 w 711"/>
                <a:gd name="T91" fmla="*/ 17 h 982"/>
                <a:gd name="T92" fmla="*/ 110 w 711"/>
                <a:gd name="T93" fmla="*/ 7 h 982"/>
                <a:gd name="T94" fmla="*/ 105 w 711"/>
                <a:gd name="T95" fmla="*/ 0 h 982"/>
                <a:gd name="T96" fmla="*/ 96 w 711"/>
                <a:gd name="T97" fmla="*/ 4 h 982"/>
                <a:gd name="T98" fmla="*/ 87 w 711"/>
                <a:gd name="T99" fmla="*/ 15 h 982"/>
                <a:gd name="T100" fmla="*/ 83 w 711"/>
                <a:gd name="T101" fmla="*/ 14 h 982"/>
                <a:gd name="T102" fmla="*/ 76 w 711"/>
                <a:gd name="T103" fmla="*/ 21 h 982"/>
                <a:gd name="T104" fmla="*/ 63 w 711"/>
                <a:gd name="T105" fmla="*/ 15 h 982"/>
                <a:gd name="T106" fmla="*/ 54 w 711"/>
                <a:gd name="T107" fmla="*/ 25 h 982"/>
                <a:gd name="T108" fmla="*/ 46 w 711"/>
                <a:gd name="T109" fmla="*/ 27 h 982"/>
                <a:gd name="T110" fmla="*/ 35 w 711"/>
                <a:gd name="T111" fmla="*/ 40 h 982"/>
                <a:gd name="T112" fmla="*/ 20 w 711"/>
                <a:gd name="T113" fmla="*/ 44 h 982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711"/>
                <a:gd name="T172" fmla="*/ 0 h 982"/>
                <a:gd name="T173" fmla="*/ 711 w 711"/>
                <a:gd name="T174" fmla="*/ 982 h 982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711" h="982">
                  <a:moveTo>
                    <a:pt x="77" y="173"/>
                  </a:moveTo>
                  <a:lnTo>
                    <a:pt x="27" y="219"/>
                  </a:lnTo>
                  <a:lnTo>
                    <a:pt x="61" y="270"/>
                  </a:lnTo>
                  <a:lnTo>
                    <a:pt x="81" y="344"/>
                  </a:lnTo>
                  <a:lnTo>
                    <a:pt x="55" y="392"/>
                  </a:lnTo>
                  <a:lnTo>
                    <a:pt x="22" y="415"/>
                  </a:lnTo>
                  <a:lnTo>
                    <a:pt x="0" y="486"/>
                  </a:lnTo>
                  <a:lnTo>
                    <a:pt x="51" y="539"/>
                  </a:lnTo>
                  <a:lnTo>
                    <a:pt x="61" y="624"/>
                  </a:lnTo>
                  <a:lnTo>
                    <a:pt x="102" y="650"/>
                  </a:lnTo>
                  <a:lnTo>
                    <a:pt x="120" y="716"/>
                  </a:lnTo>
                  <a:lnTo>
                    <a:pt x="92" y="783"/>
                  </a:lnTo>
                  <a:lnTo>
                    <a:pt x="96" y="840"/>
                  </a:lnTo>
                  <a:lnTo>
                    <a:pt x="128" y="860"/>
                  </a:lnTo>
                  <a:lnTo>
                    <a:pt x="197" y="833"/>
                  </a:lnTo>
                  <a:lnTo>
                    <a:pt x="224" y="858"/>
                  </a:lnTo>
                  <a:lnTo>
                    <a:pt x="185" y="927"/>
                  </a:lnTo>
                  <a:lnTo>
                    <a:pt x="155" y="961"/>
                  </a:lnTo>
                  <a:lnTo>
                    <a:pt x="183" y="982"/>
                  </a:lnTo>
                  <a:lnTo>
                    <a:pt x="327" y="923"/>
                  </a:lnTo>
                  <a:lnTo>
                    <a:pt x="382" y="949"/>
                  </a:lnTo>
                  <a:lnTo>
                    <a:pt x="403" y="888"/>
                  </a:lnTo>
                  <a:lnTo>
                    <a:pt x="398" y="833"/>
                  </a:lnTo>
                  <a:lnTo>
                    <a:pt x="425" y="726"/>
                  </a:lnTo>
                  <a:lnTo>
                    <a:pt x="459" y="677"/>
                  </a:lnTo>
                  <a:lnTo>
                    <a:pt x="457" y="628"/>
                  </a:lnTo>
                  <a:lnTo>
                    <a:pt x="476" y="604"/>
                  </a:lnTo>
                  <a:lnTo>
                    <a:pt x="462" y="569"/>
                  </a:lnTo>
                  <a:lnTo>
                    <a:pt x="468" y="518"/>
                  </a:lnTo>
                  <a:lnTo>
                    <a:pt x="525" y="496"/>
                  </a:lnTo>
                  <a:lnTo>
                    <a:pt x="535" y="423"/>
                  </a:lnTo>
                  <a:lnTo>
                    <a:pt x="539" y="368"/>
                  </a:lnTo>
                  <a:lnTo>
                    <a:pt x="569" y="346"/>
                  </a:lnTo>
                  <a:lnTo>
                    <a:pt x="602" y="346"/>
                  </a:lnTo>
                  <a:lnTo>
                    <a:pt x="653" y="317"/>
                  </a:lnTo>
                  <a:lnTo>
                    <a:pt x="697" y="297"/>
                  </a:lnTo>
                  <a:lnTo>
                    <a:pt x="697" y="256"/>
                  </a:lnTo>
                  <a:lnTo>
                    <a:pt x="711" y="254"/>
                  </a:lnTo>
                  <a:lnTo>
                    <a:pt x="697" y="193"/>
                  </a:lnTo>
                  <a:lnTo>
                    <a:pt x="620" y="134"/>
                  </a:lnTo>
                  <a:lnTo>
                    <a:pt x="638" y="73"/>
                  </a:lnTo>
                  <a:lnTo>
                    <a:pt x="612" y="57"/>
                  </a:lnTo>
                  <a:lnTo>
                    <a:pt x="535" y="55"/>
                  </a:lnTo>
                  <a:lnTo>
                    <a:pt x="506" y="20"/>
                  </a:lnTo>
                  <a:lnTo>
                    <a:pt x="447" y="81"/>
                  </a:lnTo>
                  <a:lnTo>
                    <a:pt x="407" y="67"/>
                  </a:lnTo>
                  <a:lnTo>
                    <a:pt x="439" y="28"/>
                  </a:lnTo>
                  <a:lnTo>
                    <a:pt x="417" y="0"/>
                  </a:lnTo>
                  <a:lnTo>
                    <a:pt x="384" y="14"/>
                  </a:lnTo>
                  <a:lnTo>
                    <a:pt x="348" y="59"/>
                  </a:lnTo>
                  <a:lnTo>
                    <a:pt x="331" y="55"/>
                  </a:lnTo>
                  <a:lnTo>
                    <a:pt x="301" y="81"/>
                  </a:lnTo>
                  <a:lnTo>
                    <a:pt x="250" y="61"/>
                  </a:lnTo>
                  <a:lnTo>
                    <a:pt x="214" y="98"/>
                  </a:lnTo>
                  <a:lnTo>
                    <a:pt x="183" y="108"/>
                  </a:lnTo>
                  <a:lnTo>
                    <a:pt x="140" y="159"/>
                  </a:lnTo>
                  <a:lnTo>
                    <a:pt x="77" y="173"/>
                  </a:lnTo>
                  <a:close/>
                </a:path>
              </a:pathLst>
            </a:custGeom>
            <a:grpFill/>
            <a:ln w="0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</a:ln>
          </p:spPr>
          <p:txBody>
            <a:bodyPr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55" name="Freeform 118"/>
            <p:cNvSpPr/>
            <p:nvPr/>
          </p:nvSpPr>
          <p:spPr bwMode="gray">
            <a:xfrm>
              <a:off x="3436" y="2904"/>
              <a:ext cx="356" cy="491"/>
            </a:xfrm>
            <a:custGeom>
              <a:avLst/>
              <a:gdLst>
                <a:gd name="T0" fmla="*/ 20 w 711"/>
                <a:gd name="T1" fmla="*/ 44 h 982"/>
                <a:gd name="T2" fmla="*/ 7 w 711"/>
                <a:gd name="T3" fmla="*/ 55 h 982"/>
                <a:gd name="T4" fmla="*/ 16 w 711"/>
                <a:gd name="T5" fmla="*/ 68 h 982"/>
                <a:gd name="T6" fmla="*/ 21 w 711"/>
                <a:gd name="T7" fmla="*/ 86 h 982"/>
                <a:gd name="T8" fmla="*/ 14 w 711"/>
                <a:gd name="T9" fmla="*/ 98 h 982"/>
                <a:gd name="T10" fmla="*/ 6 w 711"/>
                <a:gd name="T11" fmla="*/ 104 h 982"/>
                <a:gd name="T12" fmla="*/ 0 w 711"/>
                <a:gd name="T13" fmla="*/ 122 h 982"/>
                <a:gd name="T14" fmla="*/ 13 w 711"/>
                <a:gd name="T15" fmla="*/ 135 h 982"/>
                <a:gd name="T16" fmla="*/ 16 w 711"/>
                <a:gd name="T17" fmla="*/ 156 h 982"/>
                <a:gd name="T18" fmla="*/ 26 w 711"/>
                <a:gd name="T19" fmla="*/ 163 h 982"/>
                <a:gd name="T20" fmla="*/ 30 w 711"/>
                <a:gd name="T21" fmla="*/ 179 h 982"/>
                <a:gd name="T22" fmla="*/ 23 w 711"/>
                <a:gd name="T23" fmla="*/ 196 h 982"/>
                <a:gd name="T24" fmla="*/ 24 w 711"/>
                <a:gd name="T25" fmla="*/ 210 h 982"/>
                <a:gd name="T26" fmla="*/ 32 w 711"/>
                <a:gd name="T27" fmla="*/ 215 h 982"/>
                <a:gd name="T28" fmla="*/ 50 w 711"/>
                <a:gd name="T29" fmla="*/ 209 h 982"/>
                <a:gd name="T30" fmla="*/ 56 w 711"/>
                <a:gd name="T31" fmla="*/ 215 h 982"/>
                <a:gd name="T32" fmla="*/ 47 w 711"/>
                <a:gd name="T33" fmla="*/ 232 h 982"/>
                <a:gd name="T34" fmla="*/ 39 w 711"/>
                <a:gd name="T35" fmla="*/ 241 h 982"/>
                <a:gd name="T36" fmla="*/ 46 w 711"/>
                <a:gd name="T37" fmla="*/ 246 h 982"/>
                <a:gd name="T38" fmla="*/ 82 w 711"/>
                <a:gd name="T39" fmla="*/ 231 h 982"/>
                <a:gd name="T40" fmla="*/ 96 w 711"/>
                <a:gd name="T41" fmla="*/ 238 h 982"/>
                <a:gd name="T42" fmla="*/ 101 w 711"/>
                <a:gd name="T43" fmla="*/ 222 h 982"/>
                <a:gd name="T44" fmla="*/ 100 w 711"/>
                <a:gd name="T45" fmla="*/ 209 h 982"/>
                <a:gd name="T46" fmla="*/ 107 w 711"/>
                <a:gd name="T47" fmla="*/ 182 h 982"/>
                <a:gd name="T48" fmla="*/ 115 w 711"/>
                <a:gd name="T49" fmla="*/ 170 h 982"/>
                <a:gd name="T50" fmla="*/ 115 w 711"/>
                <a:gd name="T51" fmla="*/ 157 h 982"/>
                <a:gd name="T52" fmla="*/ 119 w 711"/>
                <a:gd name="T53" fmla="*/ 151 h 982"/>
                <a:gd name="T54" fmla="*/ 116 w 711"/>
                <a:gd name="T55" fmla="*/ 143 h 982"/>
                <a:gd name="T56" fmla="*/ 117 w 711"/>
                <a:gd name="T57" fmla="*/ 130 h 982"/>
                <a:gd name="T58" fmla="*/ 132 w 711"/>
                <a:gd name="T59" fmla="*/ 124 h 982"/>
                <a:gd name="T60" fmla="*/ 134 w 711"/>
                <a:gd name="T61" fmla="*/ 106 h 982"/>
                <a:gd name="T62" fmla="*/ 135 w 711"/>
                <a:gd name="T63" fmla="*/ 92 h 982"/>
                <a:gd name="T64" fmla="*/ 143 w 711"/>
                <a:gd name="T65" fmla="*/ 87 h 982"/>
                <a:gd name="T66" fmla="*/ 151 w 711"/>
                <a:gd name="T67" fmla="*/ 87 h 982"/>
                <a:gd name="T68" fmla="*/ 164 w 711"/>
                <a:gd name="T69" fmla="*/ 80 h 982"/>
                <a:gd name="T70" fmla="*/ 175 w 711"/>
                <a:gd name="T71" fmla="*/ 75 h 982"/>
                <a:gd name="T72" fmla="*/ 175 w 711"/>
                <a:gd name="T73" fmla="*/ 64 h 982"/>
                <a:gd name="T74" fmla="*/ 178 w 711"/>
                <a:gd name="T75" fmla="*/ 63 h 982"/>
                <a:gd name="T76" fmla="*/ 175 w 711"/>
                <a:gd name="T77" fmla="*/ 49 h 982"/>
                <a:gd name="T78" fmla="*/ 155 w 711"/>
                <a:gd name="T79" fmla="*/ 34 h 982"/>
                <a:gd name="T80" fmla="*/ 160 w 711"/>
                <a:gd name="T81" fmla="*/ 19 h 982"/>
                <a:gd name="T82" fmla="*/ 153 w 711"/>
                <a:gd name="T83" fmla="*/ 15 h 982"/>
                <a:gd name="T84" fmla="*/ 134 w 711"/>
                <a:gd name="T85" fmla="*/ 14 h 982"/>
                <a:gd name="T86" fmla="*/ 127 w 711"/>
                <a:gd name="T87" fmla="*/ 5 h 982"/>
                <a:gd name="T88" fmla="*/ 112 w 711"/>
                <a:gd name="T89" fmla="*/ 21 h 982"/>
                <a:gd name="T90" fmla="*/ 102 w 711"/>
                <a:gd name="T91" fmla="*/ 17 h 982"/>
                <a:gd name="T92" fmla="*/ 110 w 711"/>
                <a:gd name="T93" fmla="*/ 7 h 982"/>
                <a:gd name="T94" fmla="*/ 105 w 711"/>
                <a:gd name="T95" fmla="*/ 0 h 982"/>
                <a:gd name="T96" fmla="*/ 96 w 711"/>
                <a:gd name="T97" fmla="*/ 4 h 982"/>
                <a:gd name="T98" fmla="*/ 87 w 711"/>
                <a:gd name="T99" fmla="*/ 15 h 982"/>
                <a:gd name="T100" fmla="*/ 83 w 711"/>
                <a:gd name="T101" fmla="*/ 14 h 982"/>
                <a:gd name="T102" fmla="*/ 76 w 711"/>
                <a:gd name="T103" fmla="*/ 21 h 982"/>
                <a:gd name="T104" fmla="*/ 63 w 711"/>
                <a:gd name="T105" fmla="*/ 15 h 982"/>
                <a:gd name="T106" fmla="*/ 54 w 711"/>
                <a:gd name="T107" fmla="*/ 25 h 982"/>
                <a:gd name="T108" fmla="*/ 46 w 711"/>
                <a:gd name="T109" fmla="*/ 27 h 982"/>
                <a:gd name="T110" fmla="*/ 35 w 711"/>
                <a:gd name="T111" fmla="*/ 40 h 982"/>
                <a:gd name="T112" fmla="*/ 20 w 711"/>
                <a:gd name="T113" fmla="*/ 44 h 982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711"/>
                <a:gd name="T172" fmla="*/ 0 h 982"/>
                <a:gd name="T173" fmla="*/ 711 w 711"/>
                <a:gd name="T174" fmla="*/ 982 h 982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711" h="982">
                  <a:moveTo>
                    <a:pt x="77" y="173"/>
                  </a:moveTo>
                  <a:lnTo>
                    <a:pt x="27" y="219"/>
                  </a:lnTo>
                  <a:lnTo>
                    <a:pt x="61" y="270"/>
                  </a:lnTo>
                  <a:lnTo>
                    <a:pt x="81" y="344"/>
                  </a:lnTo>
                  <a:lnTo>
                    <a:pt x="55" y="392"/>
                  </a:lnTo>
                  <a:lnTo>
                    <a:pt x="22" y="415"/>
                  </a:lnTo>
                  <a:lnTo>
                    <a:pt x="0" y="486"/>
                  </a:lnTo>
                  <a:lnTo>
                    <a:pt x="51" y="539"/>
                  </a:lnTo>
                  <a:lnTo>
                    <a:pt x="61" y="624"/>
                  </a:lnTo>
                  <a:lnTo>
                    <a:pt x="102" y="650"/>
                  </a:lnTo>
                  <a:lnTo>
                    <a:pt x="120" y="716"/>
                  </a:lnTo>
                  <a:lnTo>
                    <a:pt x="92" y="783"/>
                  </a:lnTo>
                  <a:lnTo>
                    <a:pt x="96" y="840"/>
                  </a:lnTo>
                  <a:lnTo>
                    <a:pt x="128" y="860"/>
                  </a:lnTo>
                  <a:lnTo>
                    <a:pt x="197" y="833"/>
                  </a:lnTo>
                  <a:lnTo>
                    <a:pt x="224" y="858"/>
                  </a:lnTo>
                  <a:lnTo>
                    <a:pt x="185" y="927"/>
                  </a:lnTo>
                  <a:lnTo>
                    <a:pt x="155" y="961"/>
                  </a:lnTo>
                  <a:lnTo>
                    <a:pt x="183" y="982"/>
                  </a:lnTo>
                  <a:lnTo>
                    <a:pt x="327" y="923"/>
                  </a:lnTo>
                  <a:lnTo>
                    <a:pt x="382" y="949"/>
                  </a:lnTo>
                  <a:lnTo>
                    <a:pt x="403" y="888"/>
                  </a:lnTo>
                  <a:lnTo>
                    <a:pt x="398" y="833"/>
                  </a:lnTo>
                  <a:lnTo>
                    <a:pt x="425" y="726"/>
                  </a:lnTo>
                  <a:lnTo>
                    <a:pt x="459" y="677"/>
                  </a:lnTo>
                  <a:lnTo>
                    <a:pt x="457" y="628"/>
                  </a:lnTo>
                  <a:lnTo>
                    <a:pt x="476" y="604"/>
                  </a:lnTo>
                  <a:lnTo>
                    <a:pt x="462" y="569"/>
                  </a:lnTo>
                  <a:lnTo>
                    <a:pt x="468" y="518"/>
                  </a:lnTo>
                  <a:lnTo>
                    <a:pt x="525" y="496"/>
                  </a:lnTo>
                  <a:lnTo>
                    <a:pt x="535" y="423"/>
                  </a:lnTo>
                  <a:lnTo>
                    <a:pt x="539" y="368"/>
                  </a:lnTo>
                  <a:lnTo>
                    <a:pt x="569" y="346"/>
                  </a:lnTo>
                  <a:lnTo>
                    <a:pt x="602" y="346"/>
                  </a:lnTo>
                  <a:lnTo>
                    <a:pt x="653" y="317"/>
                  </a:lnTo>
                  <a:lnTo>
                    <a:pt x="697" y="297"/>
                  </a:lnTo>
                  <a:lnTo>
                    <a:pt x="697" y="256"/>
                  </a:lnTo>
                  <a:lnTo>
                    <a:pt x="711" y="254"/>
                  </a:lnTo>
                  <a:lnTo>
                    <a:pt x="697" y="193"/>
                  </a:lnTo>
                  <a:lnTo>
                    <a:pt x="620" y="134"/>
                  </a:lnTo>
                  <a:lnTo>
                    <a:pt x="638" y="73"/>
                  </a:lnTo>
                  <a:lnTo>
                    <a:pt x="612" y="57"/>
                  </a:lnTo>
                  <a:lnTo>
                    <a:pt x="535" y="55"/>
                  </a:lnTo>
                  <a:lnTo>
                    <a:pt x="506" y="20"/>
                  </a:lnTo>
                  <a:lnTo>
                    <a:pt x="447" y="81"/>
                  </a:lnTo>
                  <a:lnTo>
                    <a:pt x="407" y="67"/>
                  </a:lnTo>
                  <a:lnTo>
                    <a:pt x="439" y="28"/>
                  </a:lnTo>
                  <a:lnTo>
                    <a:pt x="417" y="0"/>
                  </a:lnTo>
                  <a:lnTo>
                    <a:pt x="384" y="14"/>
                  </a:lnTo>
                  <a:lnTo>
                    <a:pt x="348" y="59"/>
                  </a:lnTo>
                  <a:lnTo>
                    <a:pt x="331" y="55"/>
                  </a:lnTo>
                  <a:lnTo>
                    <a:pt x="301" y="81"/>
                  </a:lnTo>
                  <a:lnTo>
                    <a:pt x="250" y="61"/>
                  </a:lnTo>
                  <a:lnTo>
                    <a:pt x="214" y="98"/>
                  </a:lnTo>
                  <a:lnTo>
                    <a:pt x="183" y="108"/>
                  </a:lnTo>
                  <a:lnTo>
                    <a:pt x="140" y="159"/>
                  </a:lnTo>
                  <a:lnTo>
                    <a:pt x="77" y="173"/>
                  </a:lnTo>
                </a:path>
              </a:pathLst>
            </a:custGeom>
            <a:grpFill/>
            <a:ln w="6350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</a:ln>
          </p:spPr>
          <p:txBody>
            <a:bodyPr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56" name="Freeform 119"/>
            <p:cNvSpPr/>
            <p:nvPr/>
          </p:nvSpPr>
          <p:spPr bwMode="gray">
            <a:xfrm>
              <a:off x="3477" y="2497"/>
              <a:ext cx="361" cy="447"/>
            </a:xfrm>
            <a:custGeom>
              <a:avLst/>
              <a:gdLst>
                <a:gd name="T0" fmla="*/ 19 w 722"/>
                <a:gd name="T1" fmla="*/ 148 h 894"/>
                <a:gd name="T2" fmla="*/ 23 w 722"/>
                <a:gd name="T3" fmla="*/ 155 h 894"/>
                <a:gd name="T4" fmla="*/ 34 w 722"/>
                <a:gd name="T5" fmla="*/ 163 h 894"/>
                <a:gd name="T6" fmla="*/ 42 w 722"/>
                <a:gd name="T7" fmla="*/ 163 h 894"/>
                <a:gd name="T8" fmla="*/ 50 w 722"/>
                <a:gd name="T9" fmla="*/ 168 h 894"/>
                <a:gd name="T10" fmla="*/ 50 w 722"/>
                <a:gd name="T11" fmla="*/ 192 h 894"/>
                <a:gd name="T12" fmla="*/ 58 w 722"/>
                <a:gd name="T13" fmla="*/ 202 h 894"/>
                <a:gd name="T14" fmla="*/ 62 w 722"/>
                <a:gd name="T15" fmla="*/ 217 h 894"/>
                <a:gd name="T16" fmla="*/ 67 w 722"/>
                <a:gd name="T17" fmla="*/ 218 h 894"/>
                <a:gd name="T18" fmla="*/ 76 w 722"/>
                <a:gd name="T19" fmla="*/ 207 h 894"/>
                <a:gd name="T20" fmla="*/ 85 w 722"/>
                <a:gd name="T21" fmla="*/ 204 h 894"/>
                <a:gd name="T22" fmla="*/ 90 w 722"/>
                <a:gd name="T23" fmla="*/ 211 h 894"/>
                <a:gd name="T24" fmla="*/ 82 w 722"/>
                <a:gd name="T25" fmla="*/ 220 h 894"/>
                <a:gd name="T26" fmla="*/ 91 w 722"/>
                <a:gd name="T27" fmla="*/ 224 h 894"/>
                <a:gd name="T28" fmla="*/ 106 w 722"/>
                <a:gd name="T29" fmla="*/ 209 h 894"/>
                <a:gd name="T30" fmla="*/ 113 w 722"/>
                <a:gd name="T31" fmla="*/ 217 h 894"/>
                <a:gd name="T32" fmla="*/ 133 w 722"/>
                <a:gd name="T33" fmla="*/ 218 h 894"/>
                <a:gd name="T34" fmla="*/ 140 w 722"/>
                <a:gd name="T35" fmla="*/ 222 h 894"/>
                <a:gd name="T36" fmla="*/ 154 w 722"/>
                <a:gd name="T37" fmla="*/ 207 h 894"/>
                <a:gd name="T38" fmla="*/ 162 w 722"/>
                <a:gd name="T39" fmla="*/ 188 h 894"/>
                <a:gd name="T40" fmla="*/ 169 w 722"/>
                <a:gd name="T41" fmla="*/ 178 h 894"/>
                <a:gd name="T42" fmla="*/ 176 w 722"/>
                <a:gd name="T43" fmla="*/ 175 h 894"/>
                <a:gd name="T44" fmla="*/ 171 w 722"/>
                <a:gd name="T45" fmla="*/ 164 h 894"/>
                <a:gd name="T46" fmla="*/ 181 w 722"/>
                <a:gd name="T47" fmla="*/ 151 h 894"/>
                <a:gd name="T48" fmla="*/ 180 w 722"/>
                <a:gd name="T49" fmla="*/ 141 h 894"/>
                <a:gd name="T50" fmla="*/ 173 w 722"/>
                <a:gd name="T51" fmla="*/ 142 h 894"/>
                <a:gd name="T52" fmla="*/ 162 w 722"/>
                <a:gd name="T53" fmla="*/ 138 h 894"/>
                <a:gd name="T54" fmla="*/ 150 w 722"/>
                <a:gd name="T55" fmla="*/ 142 h 894"/>
                <a:gd name="T56" fmla="*/ 147 w 722"/>
                <a:gd name="T57" fmla="*/ 127 h 894"/>
                <a:gd name="T58" fmla="*/ 134 w 722"/>
                <a:gd name="T59" fmla="*/ 120 h 894"/>
                <a:gd name="T60" fmla="*/ 131 w 722"/>
                <a:gd name="T61" fmla="*/ 108 h 894"/>
                <a:gd name="T62" fmla="*/ 138 w 722"/>
                <a:gd name="T63" fmla="*/ 97 h 894"/>
                <a:gd name="T64" fmla="*/ 124 w 722"/>
                <a:gd name="T65" fmla="*/ 83 h 894"/>
                <a:gd name="T66" fmla="*/ 108 w 722"/>
                <a:gd name="T67" fmla="*/ 63 h 894"/>
                <a:gd name="T68" fmla="*/ 109 w 722"/>
                <a:gd name="T69" fmla="*/ 47 h 894"/>
                <a:gd name="T70" fmla="*/ 101 w 722"/>
                <a:gd name="T71" fmla="*/ 42 h 894"/>
                <a:gd name="T72" fmla="*/ 93 w 722"/>
                <a:gd name="T73" fmla="*/ 44 h 894"/>
                <a:gd name="T74" fmla="*/ 90 w 722"/>
                <a:gd name="T75" fmla="*/ 35 h 894"/>
                <a:gd name="T76" fmla="*/ 73 w 722"/>
                <a:gd name="T77" fmla="*/ 34 h 894"/>
                <a:gd name="T78" fmla="*/ 77 w 722"/>
                <a:gd name="T79" fmla="*/ 12 h 894"/>
                <a:gd name="T80" fmla="*/ 69 w 722"/>
                <a:gd name="T81" fmla="*/ 15 h 894"/>
                <a:gd name="T82" fmla="*/ 53 w 722"/>
                <a:gd name="T83" fmla="*/ 0 h 894"/>
                <a:gd name="T84" fmla="*/ 45 w 722"/>
                <a:gd name="T85" fmla="*/ 4 h 894"/>
                <a:gd name="T86" fmla="*/ 40 w 722"/>
                <a:gd name="T87" fmla="*/ 16 h 894"/>
                <a:gd name="T88" fmla="*/ 35 w 722"/>
                <a:gd name="T89" fmla="*/ 17 h 894"/>
                <a:gd name="T90" fmla="*/ 38 w 722"/>
                <a:gd name="T91" fmla="*/ 26 h 894"/>
                <a:gd name="T92" fmla="*/ 51 w 722"/>
                <a:gd name="T93" fmla="*/ 30 h 894"/>
                <a:gd name="T94" fmla="*/ 55 w 722"/>
                <a:gd name="T95" fmla="*/ 46 h 894"/>
                <a:gd name="T96" fmla="*/ 42 w 722"/>
                <a:gd name="T97" fmla="*/ 54 h 894"/>
                <a:gd name="T98" fmla="*/ 28 w 722"/>
                <a:gd name="T99" fmla="*/ 42 h 894"/>
                <a:gd name="T100" fmla="*/ 17 w 722"/>
                <a:gd name="T101" fmla="*/ 49 h 894"/>
                <a:gd name="T102" fmla="*/ 22 w 722"/>
                <a:gd name="T103" fmla="*/ 62 h 894"/>
                <a:gd name="T104" fmla="*/ 12 w 722"/>
                <a:gd name="T105" fmla="*/ 71 h 894"/>
                <a:gd name="T106" fmla="*/ 13 w 722"/>
                <a:gd name="T107" fmla="*/ 84 h 894"/>
                <a:gd name="T108" fmla="*/ 0 w 722"/>
                <a:gd name="T109" fmla="*/ 88 h 894"/>
                <a:gd name="T110" fmla="*/ 11 w 722"/>
                <a:gd name="T111" fmla="*/ 96 h 894"/>
                <a:gd name="T112" fmla="*/ 24 w 722"/>
                <a:gd name="T113" fmla="*/ 112 h 894"/>
                <a:gd name="T114" fmla="*/ 40 w 722"/>
                <a:gd name="T115" fmla="*/ 103 h 894"/>
                <a:gd name="T116" fmla="*/ 44 w 722"/>
                <a:gd name="T117" fmla="*/ 118 h 894"/>
                <a:gd name="T118" fmla="*/ 43 w 722"/>
                <a:gd name="T119" fmla="*/ 134 h 894"/>
                <a:gd name="T120" fmla="*/ 24 w 722"/>
                <a:gd name="T121" fmla="*/ 144 h 894"/>
                <a:gd name="T122" fmla="*/ 19 w 722"/>
                <a:gd name="T123" fmla="*/ 148 h 894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722"/>
                <a:gd name="T187" fmla="*/ 0 h 894"/>
                <a:gd name="T188" fmla="*/ 722 w 722"/>
                <a:gd name="T189" fmla="*/ 894 h 894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722" h="894">
                  <a:moveTo>
                    <a:pt x="74" y="591"/>
                  </a:moveTo>
                  <a:lnTo>
                    <a:pt x="94" y="620"/>
                  </a:lnTo>
                  <a:lnTo>
                    <a:pt x="133" y="652"/>
                  </a:lnTo>
                  <a:lnTo>
                    <a:pt x="165" y="650"/>
                  </a:lnTo>
                  <a:lnTo>
                    <a:pt x="202" y="669"/>
                  </a:lnTo>
                  <a:lnTo>
                    <a:pt x="202" y="766"/>
                  </a:lnTo>
                  <a:lnTo>
                    <a:pt x="234" y="807"/>
                  </a:lnTo>
                  <a:lnTo>
                    <a:pt x="250" y="868"/>
                  </a:lnTo>
                  <a:lnTo>
                    <a:pt x="267" y="872"/>
                  </a:lnTo>
                  <a:lnTo>
                    <a:pt x="303" y="827"/>
                  </a:lnTo>
                  <a:lnTo>
                    <a:pt x="338" y="815"/>
                  </a:lnTo>
                  <a:lnTo>
                    <a:pt x="358" y="841"/>
                  </a:lnTo>
                  <a:lnTo>
                    <a:pt x="326" y="878"/>
                  </a:lnTo>
                  <a:lnTo>
                    <a:pt x="366" y="894"/>
                  </a:lnTo>
                  <a:lnTo>
                    <a:pt x="425" y="833"/>
                  </a:lnTo>
                  <a:lnTo>
                    <a:pt x="454" y="868"/>
                  </a:lnTo>
                  <a:lnTo>
                    <a:pt x="531" y="870"/>
                  </a:lnTo>
                  <a:lnTo>
                    <a:pt x="557" y="886"/>
                  </a:lnTo>
                  <a:lnTo>
                    <a:pt x="616" y="825"/>
                  </a:lnTo>
                  <a:lnTo>
                    <a:pt x="645" y="752"/>
                  </a:lnTo>
                  <a:lnTo>
                    <a:pt x="673" y="709"/>
                  </a:lnTo>
                  <a:lnTo>
                    <a:pt x="704" y="697"/>
                  </a:lnTo>
                  <a:lnTo>
                    <a:pt x="683" y="654"/>
                  </a:lnTo>
                  <a:lnTo>
                    <a:pt x="722" y="604"/>
                  </a:lnTo>
                  <a:lnTo>
                    <a:pt x="720" y="563"/>
                  </a:lnTo>
                  <a:lnTo>
                    <a:pt x="689" y="567"/>
                  </a:lnTo>
                  <a:lnTo>
                    <a:pt x="647" y="551"/>
                  </a:lnTo>
                  <a:lnTo>
                    <a:pt x="598" y="567"/>
                  </a:lnTo>
                  <a:lnTo>
                    <a:pt x="588" y="508"/>
                  </a:lnTo>
                  <a:lnTo>
                    <a:pt x="533" y="482"/>
                  </a:lnTo>
                  <a:lnTo>
                    <a:pt x="521" y="429"/>
                  </a:lnTo>
                  <a:lnTo>
                    <a:pt x="549" y="386"/>
                  </a:lnTo>
                  <a:lnTo>
                    <a:pt x="496" y="331"/>
                  </a:lnTo>
                  <a:lnTo>
                    <a:pt x="431" y="252"/>
                  </a:lnTo>
                  <a:lnTo>
                    <a:pt x="435" y="185"/>
                  </a:lnTo>
                  <a:lnTo>
                    <a:pt x="403" y="166"/>
                  </a:lnTo>
                  <a:lnTo>
                    <a:pt x="374" y="173"/>
                  </a:lnTo>
                  <a:lnTo>
                    <a:pt x="358" y="138"/>
                  </a:lnTo>
                  <a:lnTo>
                    <a:pt x="291" y="136"/>
                  </a:lnTo>
                  <a:lnTo>
                    <a:pt x="305" y="47"/>
                  </a:lnTo>
                  <a:lnTo>
                    <a:pt x="273" y="61"/>
                  </a:lnTo>
                  <a:lnTo>
                    <a:pt x="214" y="0"/>
                  </a:lnTo>
                  <a:lnTo>
                    <a:pt x="177" y="16"/>
                  </a:lnTo>
                  <a:lnTo>
                    <a:pt x="157" y="63"/>
                  </a:lnTo>
                  <a:lnTo>
                    <a:pt x="137" y="67"/>
                  </a:lnTo>
                  <a:lnTo>
                    <a:pt x="149" y="101"/>
                  </a:lnTo>
                  <a:lnTo>
                    <a:pt x="204" y="122"/>
                  </a:lnTo>
                  <a:lnTo>
                    <a:pt x="222" y="183"/>
                  </a:lnTo>
                  <a:lnTo>
                    <a:pt x="167" y="215"/>
                  </a:lnTo>
                  <a:lnTo>
                    <a:pt x="114" y="166"/>
                  </a:lnTo>
                  <a:lnTo>
                    <a:pt x="67" y="195"/>
                  </a:lnTo>
                  <a:lnTo>
                    <a:pt x="86" y="250"/>
                  </a:lnTo>
                  <a:lnTo>
                    <a:pt x="49" y="282"/>
                  </a:lnTo>
                  <a:lnTo>
                    <a:pt x="53" y="335"/>
                  </a:lnTo>
                  <a:lnTo>
                    <a:pt x="0" y="349"/>
                  </a:lnTo>
                  <a:lnTo>
                    <a:pt x="43" y="384"/>
                  </a:lnTo>
                  <a:lnTo>
                    <a:pt x="98" y="447"/>
                  </a:lnTo>
                  <a:lnTo>
                    <a:pt x="157" y="410"/>
                  </a:lnTo>
                  <a:lnTo>
                    <a:pt x="175" y="473"/>
                  </a:lnTo>
                  <a:lnTo>
                    <a:pt x="171" y="536"/>
                  </a:lnTo>
                  <a:lnTo>
                    <a:pt x="96" y="575"/>
                  </a:lnTo>
                  <a:lnTo>
                    <a:pt x="74" y="591"/>
                  </a:lnTo>
                  <a:close/>
                </a:path>
              </a:pathLst>
            </a:custGeom>
            <a:grpFill/>
            <a:ln w="0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</a:ln>
          </p:spPr>
          <p:txBody>
            <a:bodyPr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57" name="Freeform 120"/>
            <p:cNvSpPr/>
            <p:nvPr/>
          </p:nvSpPr>
          <p:spPr bwMode="gray">
            <a:xfrm>
              <a:off x="3477" y="2497"/>
              <a:ext cx="361" cy="447"/>
            </a:xfrm>
            <a:custGeom>
              <a:avLst/>
              <a:gdLst>
                <a:gd name="T0" fmla="*/ 19 w 722"/>
                <a:gd name="T1" fmla="*/ 148 h 894"/>
                <a:gd name="T2" fmla="*/ 23 w 722"/>
                <a:gd name="T3" fmla="*/ 155 h 894"/>
                <a:gd name="T4" fmla="*/ 34 w 722"/>
                <a:gd name="T5" fmla="*/ 163 h 894"/>
                <a:gd name="T6" fmla="*/ 42 w 722"/>
                <a:gd name="T7" fmla="*/ 163 h 894"/>
                <a:gd name="T8" fmla="*/ 50 w 722"/>
                <a:gd name="T9" fmla="*/ 168 h 894"/>
                <a:gd name="T10" fmla="*/ 50 w 722"/>
                <a:gd name="T11" fmla="*/ 192 h 894"/>
                <a:gd name="T12" fmla="*/ 58 w 722"/>
                <a:gd name="T13" fmla="*/ 202 h 894"/>
                <a:gd name="T14" fmla="*/ 62 w 722"/>
                <a:gd name="T15" fmla="*/ 217 h 894"/>
                <a:gd name="T16" fmla="*/ 67 w 722"/>
                <a:gd name="T17" fmla="*/ 218 h 894"/>
                <a:gd name="T18" fmla="*/ 76 w 722"/>
                <a:gd name="T19" fmla="*/ 207 h 894"/>
                <a:gd name="T20" fmla="*/ 85 w 722"/>
                <a:gd name="T21" fmla="*/ 204 h 894"/>
                <a:gd name="T22" fmla="*/ 90 w 722"/>
                <a:gd name="T23" fmla="*/ 211 h 894"/>
                <a:gd name="T24" fmla="*/ 82 w 722"/>
                <a:gd name="T25" fmla="*/ 220 h 894"/>
                <a:gd name="T26" fmla="*/ 91 w 722"/>
                <a:gd name="T27" fmla="*/ 224 h 894"/>
                <a:gd name="T28" fmla="*/ 106 w 722"/>
                <a:gd name="T29" fmla="*/ 209 h 894"/>
                <a:gd name="T30" fmla="*/ 113 w 722"/>
                <a:gd name="T31" fmla="*/ 217 h 894"/>
                <a:gd name="T32" fmla="*/ 133 w 722"/>
                <a:gd name="T33" fmla="*/ 218 h 894"/>
                <a:gd name="T34" fmla="*/ 140 w 722"/>
                <a:gd name="T35" fmla="*/ 222 h 894"/>
                <a:gd name="T36" fmla="*/ 154 w 722"/>
                <a:gd name="T37" fmla="*/ 207 h 894"/>
                <a:gd name="T38" fmla="*/ 162 w 722"/>
                <a:gd name="T39" fmla="*/ 188 h 894"/>
                <a:gd name="T40" fmla="*/ 169 w 722"/>
                <a:gd name="T41" fmla="*/ 178 h 894"/>
                <a:gd name="T42" fmla="*/ 176 w 722"/>
                <a:gd name="T43" fmla="*/ 175 h 894"/>
                <a:gd name="T44" fmla="*/ 171 w 722"/>
                <a:gd name="T45" fmla="*/ 164 h 894"/>
                <a:gd name="T46" fmla="*/ 181 w 722"/>
                <a:gd name="T47" fmla="*/ 151 h 894"/>
                <a:gd name="T48" fmla="*/ 180 w 722"/>
                <a:gd name="T49" fmla="*/ 141 h 894"/>
                <a:gd name="T50" fmla="*/ 173 w 722"/>
                <a:gd name="T51" fmla="*/ 142 h 894"/>
                <a:gd name="T52" fmla="*/ 162 w 722"/>
                <a:gd name="T53" fmla="*/ 138 h 894"/>
                <a:gd name="T54" fmla="*/ 150 w 722"/>
                <a:gd name="T55" fmla="*/ 142 h 894"/>
                <a:gd name="T56" fmla="*/ 147 w 722"/>
                <a:gd name="T57" fmla="*/ 127 h 894"/>
                <a:gd name="T58" fmla="*/ 134 w 722"/>
                <a:gd name="T59" fmla="*/ 120 h 894"/>
                <a:gd name="T60" fmla="*/ 131 w 722"/>
                <a:gd name="T61" fmla="*/ 108 h 894"/>
                <a:gd name="T62" fmla="*/ 138 w 722"/>
                <a:gd name="T63" fmla="*/ 97 h 894"/>
                <a:gd name="T64" fmla="*/ 124 w 722"/>
                <a:gd name="T65" fmla="*/ 83 h 894"/>
                <a:gd name="T66" fmla="*/ 108 w 722"/>
                <a:gd name="T67" fmla="*/ 63 h 894"/>
                <a:gd name="T68" fmla="*/ 109 w 722"/>
                <a:gd name="T69" fmla="*/ 47 h 894"/>
                <a:gd name="T70" fmla="*/ 101 w 722"/>
                <a:gd name="T71" fmla="*/ 42 h 894"/>
                <a:gd name="T72" fmla="*/ 93 w 722"/>
                <a:gd name="T73" fmla="*/ 44 h 894"/>
                <a:gd name="T74" fmla="*/ 90 w 722"/>
                <a:gd name="T75" fmla="*/ 35 h 894"/>
                <a:gd name="T76" fmla="*/ 73 w 722"/>
                <a:gd name="T77" fmla="*/ 34 h 894"/>
                <a:gd name="T78" fmla="*/ 77 w 722"/>
                <a:gd name="T79" fmla="*/ 12 h 894"/>
                <a:gd name="T80" fmla="*/ 69 w 722"/>
                <a:gd name="T81" fmla="*/ 15 h 894"/>
                <a:gd name="T82" fmla="*/ 53 w 722"/>
                <a:gd name="T83" fmla="*/ 0 h 894"/>
                <a:gd name="T84" fmla="*/ 45 w 722"/>
                <a:gd name="T85" fmla="*/ 4 h 894"/>
                <a:gd name="T86" fmla="*/ 40 w 722"/>
                <a:gd name="T87" fmla="*/ 16 h 894"/>
                <a:gd name="T88" fmla="*/ 35 w 722"/>
                <a:gd name="T89" fmla="*/ 17 h 894"/>
                <a:gd name="T90" fmla="*/ 38 w 722"/>
                <a:gd name="T91" fmla="*/ 26 h 894"/>
                <a:gd name="T92" fmla="*/ 51 w 722"/>
                <a:gd name="T93" fmla="*/ 30 h 894"/>
                <a:gd name="T94" fmla="*/ 55 w 722"/>
                <a:gd name="T95" fmla="*/ 46 h 894"/>
                <a:gd name="T96" fmla="*/ 42 w 722"/>
                <a:gd name="T97" fmla="*/ 54 h 894"/>
                <a:gd name="T98" fmla="*/ 28 w 722"/>
                <a:gd name="T99" fmla="*/ 42 h 894"/>
                <a:gd name="T100" fmla="*/ 17 w 722"/>
                <a:gd name="T101" fmla="*/ 49 h 894"/>
                <a:gd name="T102" fmla="*/ 22 w 722"/>
                <a:gd name="T103" fmla="*/ 62 h 894"/>
                <a:gd name="T104" fmla="*/ 12 w 722"/>
                <a:gd name="T105" fmla="*/ 71 h 894"/>
                <a:gd name="T106" fmla="*/ 13 w 722"/>
                <a:gd name="T107" fmla="*/ 84 h 894"/>
                <a:gd name="T108" fmla="*/ 0 w 722"/>
                <a:gd name="T109" fmla="*/ 88 h 894"/>
                <a:gd name="T110" fmla="*/ 11 w 722"/>
                <a:gd name="T111" fmla="*/ 96 h 894"/>
                <a:gd name="T112" fmla="*/ 24 w 722"/>
                <a:gd name="T113" fmla="*/ 112 h 894"/>
                <a:gd name="T114" fmla="*/ 40 w 722"/>
                <a:gd name="T115" fmla="*/ 103 h 894"/>
                <a:gd name="T116" fmla="*/ 44 w 722"/>
                <a:gd name="T117" fmla="*/ 118 h 894"/>
                <a:gd name="T118" fmla="*/ 43 w 722"/>
                <a:gd name="T119" fmla="*/ 134 h 894"/>
                <a:gd name="T120" fmla="*/ 24 w 722"/>
                <a:gd name="T121" fmla="*/ 144 h 894"/>
                <a:gd name="T122" fmla="*/ 19 w 722"/>
                <a:gd name="T123" fmla="*/ 148 h 894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722"/>
                <a:gd name="T187" fmla="*/ 0 h 894"/>
                <a:gd name="T188" fmla="*/ 722 w 722"/>
                <a:gd name="T189" fmla="*/ 894 h 894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722" h="894">
                  <a:moveTo>
                    <a:pt x="74" y="591"/>
                  </a:moveTo>
                  <a:lnTo>
                    <a:pt x="94" y="620"/>
                  </a:lnTo>
                  <a:lnTo>
                    <a:pt x="133" y="652"/>
                  </a:lnTo>
                  <a:lnTo>
                    <a:pt x="165" y="650"/>
                  </a:lnTo>
                  <a:lnTo>
                    <a:pt x="202" y="669"/>
                  </a:lnTo>
                  <a:lnTo>
                    <a:pt x="202" y="766"/>
                  </a:lnTo>
                  <a:lnTo>
                    <a:pt x="234" y="807"/>
                  </a:lnTo>
                  <a:lnTo>
                    <a:pt x="250" y="868"/>
                  </a:lnTo>
                  <a:lnTo>
                    <a:pt x="267" y="872"/>
                  </a:lnTo>
                  <a:lnTo>
                    <a:pt x="303" y="827"/>
                  </a:lnTo>
                  <a:lnTo>
                    <a:pt x="338" y="815"/>
                  </a:lnTo>
                  <a:lnTo>
                    <a:pt x="358" y="841"/>
                  </a:lnTo>
                  <a:lnTo>
                    <a:pt x="326" y="878"/>
                  </a:lnTo>
                  <a:lnTo>
                    <a:pt x="366" y="894"/>
                  </a:lnTo>
                  <a:lnTo>
                    <a:pt x="425" y="833"/>
                  </a:lnTo>
                  <a:lnTo>
                    <a:pt x="454" y="868"/>
                  </a:lnTo>
                  <a:lnTo>
                    <a:pt x="531" y="870"/>
                  </a:lnTo>
                  <a:lnTo>
                    <a:pt x="557" y="886"/>
                  </a:lnTo>
                  <a:lnTo>
                    <a:pt x="616" y="825"/>
                  </a:lnTo>
                  <a:lnTo>
                    <a:pt x="645" y="752"/>
                  </a:lnTo>
                  <a:lnTo>
                    <a:pt x="673" y="709"/>
                  </a:lnTo>
                  <a:lnTo>
                    <a:pt x="704" y="697"/>
                  </a:lnTo>
                  <a:lnTo>
                    <a:pt x="683" y="654"/>
                  </a:lnTo>
                  <a:lnTo>
                    <a:pt x="722" y="604"/>
                  </a:lnTo>
                  <a:lnTo>
                    <a:pt x="720" y="563"/>
                  </a:lnTo>
                  <a:lnTo>
                    <a:pt x="689" y="567"/>
                  </a:lnTo>
                  <a:lnTo>
                    <a:pt x="647" y="551"/>
                  </a:lnTo>
                  <a:lnTo>
                    <a:pt x="598" y="567"/>
                  </a:lnTo>
                  <a:lnTo>
                    <a:pt x="588" y="508"/>
                  </a:lnTo>
                  <a:lnTo>
                    <a:pt x="533" y="482"/>
                  </a:lnTo>
                  <a:lnTo>
                    <a:pt x="521" y="429"/>
                  </a:lnTo>
                  <a:lnTo>
                    <a:pt x="549" y="386"/>
                  </a:lnTo>
                  <a:lnTo>
                    <a:pt x="496" y="331"/>
                  </a:lnTo>
                  <a:lnTo>
                    <a:pt x="431" y="252"/>
                  </a:lnTo>
                  <a:lnTo>
                    <a:pt x="435" y="185"/>
                  </a:lnTo>
                  <a:lnTo>
                    <a:pt x="403" y="166"/>
                  </a:lnTo>
                  <a:lnTo>
                    <a:pt x="374" y="173"/>
                  </a:lnTo>
                  <a:lnTo>
                    <a:pt x="358" y="138"/>
                  </a:lnTo>
                  <a:lnTo>
                    <a:pt x="291" y="136"/>
                  </a:lnTo>
                  <a:lnTo>
                    <a:pt x="305" y="47"/>
                  </a:lnTo>
                  <a:lnTo>
                    <a:pt x="273" y="61"/>
                  </a:lnTo>
                  <a:lnTo>
                    <a:pt x="214" y="0"/>
                  </a:lnTo>
                  <a:lnTo>
                    <a:pt x="177" y="16"/>
                  </a:lnTo>
                  <a:lnTo>
                    <a:pt x="157" y="63"/>
                  </a:lnTo>
                  <a:lnTo>
                    <a:pt x="137" y="67"/>
                  </a:lnTo>
                  <a:lnTo>
                    <a:pt x="149" y="101"/>
                  </a:lnTo>
                  <a:lnTo>
                    <a:pt x="204" y="122"/>
                  </a:lnTo>
                  <a:lnTo>
                    <a:pt x="222" y="183"/>
                  </a:lnTo>
                  <a:lnTo>
                    <a:pt x="167" y="215"/>
                  </a:lnTo>
                  <a:lnTo>
                    <a:pt x="114" y="166"/>
                  </a:lnTo>
                  <a:lnTo>
                    <a:pt x="67" y="195"/>
                  </a:lnTo>
                  <a:lnTo>
                    <a:pt x="86" y="250"/>
                  </a:lnTo>
                  <a:lnTo>
                    <a:pt x="49" y="282"/>
                  </a:lnTo>
                  <a:lnTo>
                    <a:pt x="53" y="335"/>
                  </a:lnTo>
                  <a:lnTo>
                    <a:pt x="0" y="349"/>
                  </a:lnTo>
                  <a:lnTo>
                    <a:pt x="43" y="384"/>
                  </a:lnTo>
                  <a:lnTo>
                    <a:pt x="98" y="447"/>
                  </a:lnTo>
                  <a:lnTo>
                    <a:pt x="157" y="410"/>
                  </a:lnTo>
                  <a:lnTo>
                    <a:pt x="175" y="473"/>
                  </a:lnTo>
                  <a:lnTo>
                    <a:pt x="171" y="536"/>
                  </a:lnTo>
                  <a:lnTo>
                    <a:pt x="96" y="575"/>
                  </a:lnTo>
                  <a:lnTo>
                    <a:pt x="74" y="591"/>
                  </a:lnTo>
                </a:path>
              </a:pathLst>
            </a:custGeom>
            <a:grpFill/>
            <a:ln w="6350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</a:ln>
          </p:spPr>
          <p:txBody>
            <a:bodyPr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58" name="Freeform 121"/>
            <p:cNvSpPr/>
            <p:nvPr/>
          </p:nvSpPr>
          <p:spPr bwMode="gray">
            <a:xfrm>
              <a:off x="3034" y="2686"/>
              <a:ext cx="568" cy="356"/>
            </a:xfrm>
            <a:custGeom>
              <a:avLst/>
              <a:gdLst>
                <a:gd name="T0" fmla="*/ 40 w 1136"/>
                <a:gd name="T1" fmla="*/ 51 h 713"/>
                <a:gd name="T2" fmla="*/ 52 w 1136"/>
                <a:gd name="T3" fmla="*/ 64 h 713"/>
                <a:gd name="T4" fmla="*/ 58 w 1136"/>
                <a:gd name="T5" fmla="*/ 104 h 713"/>
                <a:gd name="T6" fmla="*/ 35 w 1136"/>
                <a:gd name="T7" fmla="*/ 118 h 713"/>
                <a:gd name="T8" fmla="*/ 0 w 1136"/>
                <a:gd name="T9" fmla="*/ 129 h 713"/>
                <a:gd name="T10" fmla="*/ 20 w 1136"/>
                <a:gd name="T11" fmla="*/ 167 h 713"/>
                <a:gd name="T12" fmla="*/ 40 w 1136"/>
                <a:gd name="T13" fmla="*/ 162 h 713"/>
                <a:gd name="T14" fmla="*/ 80 w 1136"/>
                <a:gd name="T15" fmla="*/ 153 h 713"/>
                <a:gd name="T16" fmla="*/ 76 w 1136"/>
                <a:gd name="T17" fmla="*/ 136 h 713"/>
                <a:gd name="T18" fmla="*/ 115 w 1136"/>
                <a:gd name="T19" fmla="*/ 138 h 713"/>
                <a:gd name="T20" fmla="*/ 147 w 1136"/>
                <a:gd name="T21" fmla="*/ 149 h 713"/>
                <a:gd name="T22" fmla="*/ 170 w 1136"/>
                <a:gd name="T23" fmla="*/ 142 h 713"/>
                <a:gd name="T24" fmla="*/ 189 w 1136"/>
                <a:gd name="T25" fmla="*/ 138 h 713"/>
                <a:gd name="T26" fmla="*/ 196 w 1136"/>
                <a:gd name="T27" fmla="*/ 160 h 713"/>
                <a:gd name="T28" fmla="*/ 221 w 1136"/>
                <a:gd name="T29" fmla="*/ 152 h 713"/>
                <a:gd name="T30" fmla="*/ 247 w 1136"/>
                <a:gd name="T31" fmla="*/ 135 h 713"/>
                <a:gd name="T32" fmla="*/ 264 w 1136"/>
                <a:gd name="T33" fmla="*/ 124 h 713"/>
                <a:gd name="T34" fmla="*/ 284 w 1136"/>
                <a:gd name="T35" fmla="*/ 122 h 713"/>
                <a:gd name="T36" fmla="*/ 272 w 1136"/>
                <a:gd name="T37" fmla="*/ 97 h 713"/>
                <a:gd name="T38" fmla="*/ 263 w 1136"/>
                <a:gd name="T39" fmla="*/ 68 h 713"/>
                <a:gd name="T40" fmla="*/ 245 w 1136"/>
                <a:gd name="T41" fmla="*/ 60 h 713"/>
                <a:gd name="T42" fmla="*/ 225 w 1136"/>
                <a:gd name="T43" fmla="*/ 59 h 713"/>
                <a:gd name="T44" fmla="*/ 196 w 1136"/>
                <a:gd name="T45" fmla="*/ 50 h 713"/>
                <a:gd name="T46" fmla="*/ 186 w 1136"/>
                <a:gd name="T47" fmla="*/ 24 h 713"/>
                <a:gd name="T48" fmla="*/ 157 w 1136"/>
                <a:gd name="T49" fmla="*/ 26 h 713"/>
                <a:gd name="T50" fmla="*/ 107 w 1136"/>
                <a:gd name="T51" fmla="*/ 21 h 713"/>
                <a:gd name="T52" fmla="*/ 71 w 1136"/>
                <a:gd name="T53" fmla="*/ 6 h 713"/>
                <a:gd name="T54" fmla="*/ 50 w 1136"/>
                <a:gd name="T55" fmla="*/ 4 h 713"/>
                <a:gd name="T56" fmla="*/ 43 w 1136"/>
                <a:gd name="T57" fmla="*/ 2 h 713"/>
                <a:gd name="T58" fmla="*/ 35 w 1136"/>
                <a:gd name="T59" fmla="*/ 1 h 713"/>
                <a:gd name="T60" fmla="*/ 34 w 1136"/>
                <a:gd name="T61" fmla="*/ 2 h 713"/>
                <a:gd name="T62" fmla="*/ 31 w 1136"/>
                <a:gd name="T63" fmla="*/ 7 h 713"/>
                <a:gd name="T64" fmla="*/ 29 w 1136"/>
                <a:gd name="T65" fmla="*/ 9 h 713"/>
                <a:gd name="T66" fmla="*/ 54 w 1136"/>
                <a:gd name="T67" fmla="*/ 24 h 713"/>
                <a:gd name="T68" fmla="*/ 33 w 1136"/>
                <a:gd name="T69" fmla="*/ 42 h 713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1136"/>
                <a:gd name="T106" fmla="*/ 0 h 713"/>
                <a:gd name="T107" fmla="*/ 1136 w 1136"/>
                <a:gd name="T108" fmla="*/ 713 h 713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1136" h="713">
                  <a:moveTo>
                    <a:pt x="130" y="169"/>
                  </a:moveTo>
                  <a:lnTo>
                    <a:pt x="159" y="205"/>
                  </a:lnTo>
                  <a:lnTo>
                    <a:pt x="157" y="258"/>
                  </a:lnTo>
                  <a:lnTo>
                    <a:pt x="208" y="256"/>
                  </a:lnTo>
                  <a:lnTo>
                    <a:pt x="236" y="331"/>
                  </a:lnTo>
                  <a:lnTo>
                    <a:pt x="234" y="417"/>
                  </a:lnTo>
                  <a:lnTo>
                    <a:pt x="183" y="425"/>
                  </a:lnTo>
                  <a:lnTo>
                    <a:pt x="140" y="474"/>
                  </a:lnTo>
                  <a:lnTo>
                    <a:pt x="33" y="482"/>
                  </a:lnTo>
                  <a:lnTo>
                    <a:pt x="0" y="516"/>
                  </a:lnTo>
                  <a:lnTo>
                    <a:pt x="23" y="591"/>
                  </a:lnTo>
                  <a:lnTo>
                    <a:pt x="82" y="671"/>
                  </a:lnTo>
                  <a:lnTo>
                    <a:pt x="134" y="713"/>
                  </a:lnTo>
                  <a:lnTo>
                    <a:pt x="161" y="648"/>
                  </a:lnTo>
                  <a:lnTo>
                    <a:pt x="220" y="596"/>
                  </a:lnTo>
                  <a:lnTo>
                    <a:pt x="319" y="612"/>
                  </a:lnTo>
                  <a:lnTo>
                    <a:pt x="332" y="585"/>
                  </a:lnTo>
                  <a:lnTo>
                    <a:pt x="303" y="545"/>
                  </a:lnTo>
                  <a:lnTo>
                    <a:pt x="372" y="528"/>
                  </a:lnTo>
                  <a:lnTo>
                    <a:pt x="460" y="555"/>
                  </a:lnTo>
                  <a:lnTo>
                    <a:pt x="531" y="559"/>
                  </a:lnTo>
                  <a:lnTo>
                    <a:pt x="588" y="598"/>
                  </a:lnTo>
                  <a:lnTo>
                    <a:pt x="649" y="563"/>
                  </a:lnTo>
                  <a:lnTo>
                    <a:pt x="681" y="569"/>
                  </a:lnTo>
                  <a:lnTo>
                    <a:pt x="687" y="600"/>
                  </a:lnTo>
                  <a:lnTo>
                    <a:pt x="758" y="553"/>
                  </a:lnTo>
                  <a:lnTo>
                    <a:pt x="791" y="587"/>
                  </a:lnTo>
                  <a:lnTo>
                    <a:pt x="785" y="640"/>
                  </a:lnTo>
                  <a:lnTo>
                    <a:pt x="832" y="654"/>
                  </a:lnTo>
                  <a:lnTo>
                    <a:pt x="884" y="608"/>
                  </a:lnTo>
                  <a:lnTo>
                    <a:pt x="947" y="594"/>
                  </a:lnTo>
                  <a:lnTo>
                    <a:pt x="988" y="543"/>
                  </a:lnTo>
                  <a:lnTo>
                    <a:pt x="1019" y="533"/>
                  </a:lnTo>
                  <a:lnTo>
                    <a:pt x="1055" y="496"/>
                  </a:lnTo>
                  <a:lnTo>
                    <a:pt x="1108" y="516"/>
                  </a:lnTo>
                  <a:lnTo>
                    <a:pt x="1136" y="490"/>
                  </a:lnTo>
                  <a:lnTo>
                    <a:pt x="1122" y="431"/>
                  </a:lnTo>
                  <a:lnTo>
                    <a:pt x="1088" y="388"/>
                  </a:lnTo>
                  <a:lnTo>
                    <a:pt x="1088" y="291"/>
                  </a:lnTo>
                  <a:lnTo>
                    <a:pt x="1051" y="272"/>
                  </a:lnTo>
                  <a:lnTo>
                    <a:pt x="1019" y="274"/>
                  </a:lnTo>
                  <a:lnTo>
                    <a:pt x="980" y="242"/>
                  </a:lnTo>
                  <a:lnTo>
                    <a:pt x="960" y="213"/>
                  </a:lnTo>
                  <a:lnTo>
                    <a:pt x="901" y="236"/>
                  </a:lnTo>
                  <a:lnTo>
                    <a:pt x="836" y="187"/>
                  </a:lnTo>
                  <a:lnTo>
                    <a:pt x="783" y="203"/>
                  </a:lnTo>
                  <a:lnTo>
                    <a:pt x="748" y="160"/>
                  </a:lnTo>
                  <a:lnTo>
                    <a:pt x="744" y="98"/>
                  </a:lnTo>
                  <a:lnTo>
                    <a:pt x="677" y="126"/>
                  </a:lnTo>
                  <a:lnTo>
                    <a:pt x="628" y="106"/>
                  </a:lnTo>
                  <a:lnTo>
                    <a:pt x="514" y="124"/>
                  </a:lnTo>
                  <a:lnTo>
                    <a:pt x="427" y="87"/>
                  </a:lnTo>
                  <a:lnTo>
                    <a:pt x="329" y="0"/>
                  </a:lnTo>
                  <a:lnTo>
                    <a:pt x="283" y="24"/>
                  </a:lnTo>
                  <a:lnTo>
                    <a:pt x="205" y="18"/>
                  </a:lnTo>
                  <a:lnTo>
                    <a:pt x="201" y="16"/>
                  </a:lnTo>
                  <a:lnTo>
                    <a:pt x="187" y="14"/>
                  </a:lnTo>
                  <a:lnTo>
                    <a:pt x="171" y="10"/>
                  </a:lnTo>
                  <a:lnTo>
                    <a:pt x="153" y="6"/>
                  </a:lnTo>
                  <a:lnTo>
                    <a:pt x="140" y="4"/>
                  </a:lnTo>
                  <a:lnTo>
                    <a:pt x="136" y="4"/>
                  </a:lnTo>
                  <a:lnTo>
                    <a:pt x="134" y="8"/>
                  </a:lnTo>
                  <a:lnTo>
                    <a:pt x="130" y="18"/>
                  </a:lnTo>
                  <a:lnTo>
                    <a:pt x="124" y="28"/>
                  </a:lnTo>
                  <a:lnTo>
                    <a:pt x="120" y="36"/>
                  </a:lnTo>
                  <a:lnTo>
                    <a:pt x="118" y="39"/>
                  </a:lnTo>
                  <a:lnTo>
                    <a:pt x="181" y="79"/>
                  </a:lnTo>
                  <a:lnTo>
                    <a:pt x="216" y="98"/>
                  </a:lnTo>
                  <a:lnTo>
                    <a:pt x="151" y="140"/>
                  </a:lnTo>
                  <a:lnTo>
                    <a:pt x="130" y="169"/>
                  </a:lnTo>
                  <a:close/>
                </a:path>
              </a:pathLst>
            </a:custGeom>
            <a:grpFill/>
            <a:ln w="0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</a:ln>
          </p:spPr>
          <p:txBody>
            <a:bodyPr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59" name="Freeform 122"/>
            <p:cNvSpPr/>
            <p:nvPr/>
          </p:nvSpPr>
          <p:spPr bwMode="gray">
            <a:xfrm>
              <a:off x="3034" y="2686"/>
              <a:ext cx="568" cy="356"/>
            </a:xfrm>
            <a:custGeom>
              <a:avLst/>
              <a:gdLst>
                <a:gd name="T0" fmla="*/ 40 w 1136"/>
                <a:gd name="T1" fmla="*/ 51 h 713"/>
                <a:gd name="T2" fmla="*/ 52 w 1136"/>
                <a:gd name="T3" fmla="*/ 64 h 713"/>
                <a:gd name="T4" fmla="*/ 58 w 1136"/>
                <a:gd name="T5" fmla="*/ 104 h 713"/>
                <a:gd name="T6" fmla="*/ 35 w 1136"/>
                <a:gd name="T7" fmla="*/ 118 h 713"/>
                <a:gd name="T8" fmla="*/ 0 w 1136"/>
                <a:gd name="T9" fmla="*/ 129 h 713"/>
                <a:gd name="T10" fmla="*/ 20 w 1136"/>
                <a:gd name="T11" fmla="*/ 167 h 713"/>
                <a:gd name="T12" fmla="*/ 40 w 1136"/>
                <a:gd name="T13" fmla="*/ 162 h 713"/>
                <a:gd name="T14" fmla="*/ 80 w 1136"/>
                <a:gd name="T15" fmla="*/ 153 h 713"/>
                <a:gd name="T16" fmla="*/ 76 w 1136"/>
                <a:gd name="T17" fmla="*/ 136 h 713"/>
                <a:gd name="T18" fmla="*/ 115 w 1136"/>
                <a:gd name="T19" fmla="*/ 138 h 713"/>
                <a:gd name="T20" fmla="*/ 147 w 1136"/>
                <a:gd name="T21" fmla="*/ 149 h 713"/>
                <a:gd name="T22" fmla="*/ 170 w 1136"/>
                <a:gd name="T23" fmla="*/ 142 h 713"/>
                <a:gd name="T24" fmla="*/ 189 w 1136"/>
                <a:gd name="T25" fmla="*/ 138 h 713"/>
                <a:gd name="T26" fmla="*/ 196 w 1136"/>
                <a:gd name="T27" fmla="*/ 160 h 713"/>
                <a:gd name="T28" fmla="*/ 221 w 1136"/>
                <a:gd name="T29" fmla="*/ 152 h 713"/>
                <a:gd name="T30" fmla="*/ 247 w 1136"/>
                <a:gd name="T31" fmla="*/ 135 h 713"/>
                <a:gd name="T32" fmla="*/ 264 w 1136"/>
                <a:gd name="T33" fmla="*/ 124 h 713"/>
                <a:gd name="T34" fmla="*/ 284 w 1136"/>
                <a:gd name="T35" fmla="*/ 122 h 713"/>
                <a:gd name="T36" fmla="*/ 272 w 1136"/>
                <a:gd name="T37" fmla="*/ 97 h 713"/>
                <a:gd name="T38" fmla="*/ 263 w 1136"/>
                <a:gd name="T39" fmla="*/ 68 h 713"/>
                <a:gd name="T40" fmla="*/ 245 w 1136"/>
                <a:gd name="T41" fmla="*/ 60 h 713"/>
                <a:gd name="T42" fmla="*/ 225 w 1136"/>
                <a:gd name="T43" fmla="*/ 59 h 713"/>
                <a:gd name="T44" fmla="*/ 196 w 1136"/>
                <a:gd name="T45" fmla="*/ 50 h 713"/>
                <a:gd name="T46" fmla="*/ 186 w 1136"/>
                <a:gd name="T47" fmla="*/ 24 h 713"/>
                <a:gd name="T48" fmla="*/ 157 w 1136"/>
                <a:gd name="T49" fmla="*/ 26 h 713"/>
                <a:gd name="T50" fmla="*/ 107 w 1136"/>
                <a:gd name="T51" fmla="*/ 21 h 713"/>
                <a:gd name="T52" fmla="*/ 71 w 1136"/>
                <a:gd name="T53" fmla="*/ 6 h 713"/>
                <a:gd name="T54" fmla="*/ 50 w 1136"/>
                <a:gd name="T55" fmla="*/ 4 h 713"/>
                <a:gd name="T56" fmla="*/ 43 w 1136"/>
                <a:gd name="T57" fmla="*/ 2 h 713"/>
                <a:gd name="T58" fmla="*/ 35 w 1136"/>
                <a:gd name="T59" fmla="*/ 1 h 713"/>
                <a:gd name="T60" fmla="*/ 34 w 1136"/>
                <a:gd name="T61" fmla="*/ 2 h 713"/>
                <a:gd name="T62" fmla="*/ 31 w 1136"/>
                <a:gd name="T63" fmla="*/ 7 h 713"/>
                <a:gd name="T64" fmla="*/ 29 w 1136"/>
                <a:gd name="T65" fmla="*/ 9 h 713"/>
                <a:gd name="T66" fmla="*/ 54 w 1136"/>
                <a:gd name="T67" fmla="*/ 24 h 713"/>
                <a:gd name="T68" fmla="*/ 33 w 1136"/>
                <a:gd name="T69" fmla="*/ 42 h 713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1136"/>
                <a:gd name="T106" fmla="*/ 0 h 713"/>
                <a:gd name="T107" fmla="*/ 1136 w 1136"/>
                <a:gd name="T108" fmla="*/ 713 h 713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1136" h="713">
                  <a:moveTo>
                    <a:pt x="130" y="169"/>
                  </a:moveTo>
                  <a:lnTo>
                    <a:pt x="159" y="205"/>
                  </a:lnTo>
                  <a:lnTo>
                    <a:pt x="157" y="258"/>
                  </a:lnTo>
                  <a:lnTo>
                    <a:pt x="208" y="256"/>
                  </a:lnTo>
                  <a:lnTo>
                    <a:pt x="236" y="331"/>
                  </a:lnTo>
                  <a:lnTo>
                    <a:pt x="234" y="417"/>
                  </a:lnTo>
                  <a:lnTo>
                    <a:pt x="183" y="425"/>
                  </a:lnTo>
                  <a:lnTo>
                    <a:pt x="140" y="474"/>
                  </a:lnTo>
                  <a:lnTo>
                    <a:pt x="33" y="482"/>
                  </a:lnTo>
                  <a:lnTo>
                    <a:pt x="0" y="516"/>
                  </a:lnTo>
                  <a:lnTo>
                    <a:pt x="23" y="591"/>
                  </a:lnTo>
                  <a:lnTo>
                    <a:pt x="82" y="671"/>
                  </a:lnTo>
                  <a:lnTo>
                    <a:pt x="134" y="713"/>
                  </a:lnTo>
                  <a:lnTo>
                    <a:pt x="161" y="648"/>
                  </a:lnTo>
                  <a:lnTo>
                    <a:pt x="220" y="596"/>
                  </a:lnTo>
                  <a:lnTo>
                    <a:pt x="319" y="612"/>
                  </a:lnTo>
                  <a:lnTo>
                    <a:pt x="332" y="585"/>
                  </a:lnTo>
                  <a:lnTo>
                    <a:pt x="303" y="545"/>
                  </a:lnTo>
                  <a:lnTo>
                    <a:pt x="372" y="528"/>
                  </a:lnTo>
                  <a:lnTo>
                    <a:pt x="460" y="555"/>
                  </a:lnTo>
                  <a:lnTo>
                    <a:pt x="531" y="559"/>
                  </a:lnTo>
                  <a:lnTo>
                    <a:pt x="588" y="598"/>
                  </a:lnTo>
                  <a:lnTo>
                    <a:pt x="649" y="563"/>
                  </a:lnTo>
                  <a:lnTo>
                    <a:pt x="681" y="569"/>
                  </a:lnTo>
                  <a:lnTo>
                    <a:pt x="687" y="600"/>
                  </a:lnTo>
                  <a:lnTo>
                    <a:pt x="758" y="553"/>
                  </a:lnTo>
                  <a:lnTo>
                    <a:pt x="791" y="587"/>
                  </a:lnTo>
                  <a:lnTo>
                    <a:pt x="785" y="640"/>
                  </a:lnTo>
                  <a:lnTo>
                    <a:pt x="832" y="654"/>
                  </a:lnTo>
                  <a:lnTo>
                    <a:pt x="884" y="608"/>
                  </a:lnTo>
                  <a:lnTo>
                    <a:pt x="947" y="594"/>
                  </a:lnTo>
                  <a:lnTo>
                    <a:pt x="988" y="543"/>
                  </a:lnTo>
                  <a:lnTo>
                    <a:pt x="1019" y="533"/>
                  </a:lnTo>
                  <a:lnTo>
                    <a:pt x="1055" y="496"/>
                  </a:lnTo>
                  <a:lnTo>
                    <a:pt x="1108" y="516"/>
                  </a:lnTo>
                  <a:lnTo>
                    <a:pt x="1136" y="490"/>
                  </a:lnTo>
                  <a:lnTo>
                    <a:pt x="1122" y="431"/>
                  </a:lnTo>
                  <a:lnTo>
                    <a:pt x="1088" y="388"/>
                  </a:lnTo>
                  <a:lnTo>
                    <a:pt x="1088" y="291"/>
                  </a:lnTo>
                  <a:lnTo>
                    <a:pt x="1051" y="272"/>
                  </a:lnTo>
                  <a:lnTo>
                    <a:pt x="1019" y="274"/>
                  </a:lnTo>
                  <a:lnTo>
                    <a:pt x="980" y="242"/>
                  </a:lnTo>
                  <a:lnTo>
                    <a:pt x="960" y="213"/>
                  </a:lnTo>
                  <a:lnTo>
                    <a:pt x="901" y="236"/>
                  </a:lnTo>
                  <a:lnTo>
                    <a:pt x="836" y="187"/>
                  </a:lnTo>
                  <a:lnTo>
                    <a:pt x="783" y="203"/>
                  </a:lnTo>
                  <a:lnTo>
                    <a:pt x="748" y="160"/>
                  </a:lnTo>
                  <a:lnTo>
                    <a:pt x="744" y="98"/>
                  </a:lnTo>
                  <a:lnTo>
                    <a:pt x="677" y="126"/>
                  </a:lnTo>
                  <a:lnTo>
                    <a:pt x="628" y="106"/>
                  </a:lnTo>
                  <a:lnTo>
                    <a:pt x="514" y="124"/>
                  </a:lnTo>
                  <a:lnTo>
                    <a:pt x="427" y="87"/>
                  </a:lnTo>
                  <a:lnTo>
                    <a:pt x="329" y="0"/>
                  </a:lnTo>
                  <a:lnTo>
                    <a:pt x="283" y="24"/>
                  </a:lnTo>
                  <a:lnTo>
                    <a:pt x="205" y="18"/>
                  </a:lnTo>
                  <a:lnTo>
                    <a:pt x="201" y="16"/>
                  </a:lnTo>
                  <a:lnTo>
                    <a:pt x="187" y="14"/>
                  </a:lnTo>
                  <a:lnTo>
                    <a:pt x="171" y="10"/>
                  </a:lnTo>
                  <a:lnTo>
                    <a:pt x="153" y="6"/>
                  </a:lnTo>
                  <a:lnTo>
                    <a:pt x="140" y="4"/>
                  </a:lnTo>
                  <a:lnTo>
                    <a:pt x="136" y="4"/>
                  </a:lnTo>
                  <a:lnTo>
                    <a:pt x="134" y="8"/>
                  </a:lnTo>
                  <a:lnTo>
                    <a:pt x="130" y="18"/>
                  </a:lnTo>
                  <a:lnTo>
                    <a:pt x="124" y="28"/>
                  </a:lnTo>
                  <a:lnTo>
                    <a:pt x="120" y="36"/>
                  </a:lnTo>
                  <a:lnTo>
                    <a:pt x="118" y="39"/>
                  </a:lnTo>
                  <a:lnTo>
                    <a:pt x="181" y="79"/>
                  </a:lnTo>
                  <a:lnTo>
                    <a:pt x="216" y="98"/>
                  </a:lnTo>
                  <a:lnTo>
                    <a:pt x="151" y="140"/>
                  </a:lnTo>
                  <a:lnTo>
                    <a:pt x="130" y="169"/>
                  </a:lnTo>
                </a:path>
              </a:pathLst>
            </a:custGeom>
            <a:grpFill/>
            <a:ln w="6350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</a:ln>
          </p:spPr>
          <p:txBody>
            <a:bodyPr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60" name="Freeform 123"/>
            <p:cNvSpPr/>
            <p:nvPr/>
          </p:nvSpPr>
          <p:spPr bwMode="gray">
            <a:xfrm>
              <a:off x="3140" y="2406"/>
              <a:ext cx="448" cy="398"/>
            </a:xfrm>
            <a:custGeom>
              <a:avLst/>
              <a:gdLst>
                <a:gd name="T0" fmla="*/ 0 w 896"/>
                <a:gd name="T1" fmla="*/ 84 h 797"/>
                <a:gd name="T2" fmla="*/ 7 w 896"/>
                <a:gd name="T3" fmla="*/ 100 h 797"/>
                <a:gd name="T4" fmla="*/ 17 w 896"/>
                <a:gd name="T5" fmla="*/ 115 h 797"/>
                <a:gd name="T6" fmla="*/ 30 w 896"/>
                <a:gd name="T7" fmla="*/ 127 h 797"/>
                <a:gd name="T8" fmla="*/ 29 w 896"/>
                <a:gd name="T9" fmla="*/ 140 h 797"/>
                <a:gd name="T10" fmla="*/ 53 w 896"/>
                <a:gd name="T11" fmla="*/ 162 h 797"/>
                <a:gd name="T12" fmla="*/ 76 w 896"/>
                <a:gd name="T13" fmla="*/ 171 h 797"/>
                <a:gd name="T14" fmla="*/ 104 w 896"/>
                <a:gd name="T15" fmla="*/ 166 h 797"/>
                <a:gd name="T16" fmla="*/ 116 w 896"/>
                <a:gd name="T17" fmla="*/ 171 h 797"/>
                <a:gd name="T18" fmla="*/ 133 w 896"/>
                <a:gd name="T19" fmla="*/ 164 h 797"/>
                <a:gd name="T20" fmla="*/ 134 w 896"/>
                <a:gd name="T21" fmla="*/ 180 h 797"/>
                <a:gd name="T22" fmla="*/ 143 w 896"/>
                <a:gd name="T23" fmla="*/ 191 h 797"/>
                <a:gd name="T24" fmla="*/ 156 w 896"/>
                <a:gd name="T25" fmla="*/ 187 h 797"/>
                <a:gd name="T26" fmla="*/ 173 w 896"/>
                <a:gd name="T27" fmla="*/ 199 h 797"/>
                <a:gd name="T28" fmla="*/ 188 w 896"/>
                <a:gd name="T29" fmla="*/ 194 h 797"/>
                <a:gd name="T30" fmla="*/ 193 w 896"/>
                <a:gd name="T31" fmla="*/ 189 h 797"/>
                <a:gd name="T32" fmla="*/ 212 w 896"/>
                <a:gd name="T33" fmla="*/ 179 h 797"/>
                <a:gd name="T34" fmla="*/ 213 w 896"/>
                <a:gd name="T35" fmla="*/ 163 h 797"/>
                <a:gd name="T36" fmla="*/ 208 w 896"/>
                <a:gd name="T37" fmla="*/ 148 h 797"/>
                <a:gd name="T38" fmla="*/ 194 w 896"/>
                <a:gd name="T39" fmla="*/ 157 h 797"/>
                <a:gd name="T40" fmla="*/ 180 w 896"/>
                <a:gd name="T41" fmla="*/ 141 h 797"/>
                <a:gd name="T42" fmla="*/ 170 w 896"/>
                <a:gd name="T43" fmla="*/ 133 h 797"/>
                <a:gd name="T44" fmla="*/ 182 w 896"/>
                <a:gd name="T45" fmla="*/ 129 h 797"/>
                <a:gd name="T46" fmla="*/ 181 w 896"/>
                <a:gd name="T47" fmla="*/ 116 h 797"/>
                <a:gd name="T48" fmla="*/ 190 w 896"/>
                <a:gd name="T49" fmla="*/ 108 h 797"/>
                <a:gd name="T50" fmla="*/ 186 w 896"/>
                <a:gd name="T51" fmla="*/ 94 h 797"/>
                <a:gd name="T52" fmla="*/ 197 w 896"/>
                <a:gd name="T53" fmla="*/ 87 h 797"/>
                <a:gd name="T54" fmla="*/ 211 w 896"/>
                <a:gd name="T55" fmla="*/ 99 h 797"/>
                <a:gd name="T56" fmla="*/ 224 w 896"/>
                <a:gd name="T57" fmla="*/ 91 h 797"/>
                <a:gd name="T58" fmla="*/ 219 w 896"/>
                <a:gd name="T59" fmla="*/ 75 h 797"/>
                <a:gd name="T60" fmla="*/ 206 w 896"/>
                <a:gd name="T61" fmla="*/ 71 h 797"/>
                <a:gd name="T62" fmla="*/ 203 w 896"/>
                <a:gd name="T63" fmla="*/ 62 h 797"/>
                <a:gd name="T64" fmla="*/ 182 w 896"/>
                <a:gd name="T65" fmla="*/ 66 h 797"/>
                <a:gd name="T66" fmla="*/ 169 w 896"/>
                <a:gd name="T67" fmla="*/ 53 h 797"/>
                <a:gd name="T68" fmla="*/ 157 w 896"/>
                <a:gd name="T69" fmla="*/ 53 h 797"/>
                <a:gd name="T70" fmla="*/ 156 w 896"/>
                <a:gd name="T71" fmla="*/ 41 h 797"/>
                <a:gd name="T72" fmla="*/ 173 w 896"/>
                <a:gd name="T73" fmla="*/ 20 h 797"/>
                <a:gd name="T74" fmla="*/ 171 w 896"/>
                <a:gd name="T75" fmla="*/ 3 h 797"/>
                <a:gd name="T76" fmla="*/ 153 w 896"/>
                <a:gd name="T77" fmla="*/ 6 h 797"/>
                <a:gd name="T78" fmla="*/ 112 w 896"/>
                <a:gd name="T79" fmla="*/ 0 h 797"/>
                <a:gd name="T80" fmla="*/ 110 w 896"/>
                <a:gd name="T81" fmla="*/ 32 h 797"/>
                <a:gd name="T82" fmla="*/ 89 w 896"/>
                <a:gd name="T83" fmla="*/ 49 h 797"/>
                <a:gd name="T84" fmla="*/ 72 w 896"/>
                <a:gd name="T85" fmla="*/ 52 h 797"/>
                <a:gd name="T86" fmla="*/ 42 w 896"/>
                <a:gd name="T87" fmla="*/ 71 h 797"/>
                <a:gd name="T88" fmla="*/ 25 w 896"/>
                <a:gd name="T89" fmla="*/ 79 h 797"/>
                <a:gd name="T90" fmla="*/ 0 w 896"/>
                <a:gd name="T91" fmla="*/ 84 h 797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896"/>
                <a:gd name="T139" fmla="*/ 0 h 797"/>
                <a:gd name="T140" fmla="*/ 896 w 896"/>
                <a:gd name="T141" fmla="*/ 797 h 797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896" h="797">
                  <a:moveTo>
                    <a:pt x="0" y="339"/>
                  </a:moveTo>
                  <a:lnTo>
                    <a:pt x="28" y="402"/>
                  </a:lnTo>
                  <a:lnTo>
                    <a:pt x="65" y="463"/>
                  </a:lnTo>
                  <a:lnTo>
                    <a:pt x="120" y="510"/>
                  </a:lnTo>
                  <a:lnTo>
                    <a:pt x="117" y="561"/>
                  </a:lnTo>
                  <a:lnTo>
                    <a:pt x="211" y="648"/>
                  </a:lnTo>
                  <a:lnTo>
                    <a:pt x="302" y="685"/>
                  </a:lnTo>
                  <a:lnTo>
                    <a:pt x="416" y="667"/>
                  </a:lnTo>
                  <a:lnTo>
                    <a:pt x="465" y="687"/>
                  </a:lnTo>
                  <a:lnTo>
                    <a:pt x="532" y="659"/>
                  </a:lnTo>
                  <a:lnTo>
                    <a:pt x="536" y="721"/>
                  </a:lnTo>
                  <a:lnTo>
                    <a:pt x="571" y="764"/>
                  </a:lnTo>
                  <a:lnTo>
                    <a:pt x="624" y="748"/>
                  </a:lnTo>
                  <a:lnTo>
                    <a:pt x="689" y="797"/>
                  </a:lnTo>
                  <a:lnTo>
                    <a:pt x="750" y="776"/>
                  </a:lnTo>
                  <a:lnTo>
                    <a:pt x="772" y="756"/>
                  </a:lnTo>
                  <a:lnTo>
                    <a:pt x="845" y="719"/>
                  </a:lnTo>
                  <a:lnTo>
                    <a:pt x="851" y="654"/>
                  </a:lnTo>
                  <a:lnTo>
                    <a:pt x="831" y="595"/>
                  </a:lnTo>
                  <a:lnTo>
                    <a:pt x="774" y="630"/>
                  </a:lnTo>
                  <a:lnTo>
                    <a:pt x="717" y="567"/>
                  </a:lnTo>
                  <a:lnTo>
                    <a:pt x="678" y="534"/>
                  </a:lnTo>
                  <a:lnTo>
                    <a:pt x="727" y="518"/>
                  </a:lnTo>
                  <a:lnTo>
                    <a:pt x="723" y="465"/>
                  </a:lnTo>
                  <a:lnTo>
                    <a:pt x="760" y="433"/>
                  </a:lnTo>
                  <a:lnTo>
                    <a:pt x="743" y="378"/>
                  </a:lnTo>
                  <a:lnTo>
                    <a:pt x="788" y="349"/>
                  </a:lnTo>
                  <a:lnTo>
                    <a:pt x="841" y="398"/>
                  </a:lnTo>
                  <a:lnTo>
                    <a:pt x="896" y="366"/>
                  </a:lnTo>
                  <a:lnTo>
                    <a:pt x="876" y="303"/>
                  </a:lnTo>
                  <a:lnTo>
                    <a:pt x="823" y="284"/>
                  </a:lnTo>
                  <a:lnTo>
                    <a:pt x="811" y="250"/>
                  </a:lnTo>
                  <a:lnTo>
                    <a:pt x="727" y="266"/>
                  </a:lnTo>
                  <a:lnTo>
                    <a:pt x="676" y="213"/>
                  </a:lnTo>
                  <a:lnTo>
                    <a:pt x="626" y="215"/>
                  </a:lnTo>
                  <a:lnTo>
                    <a:pt x="622" y="165"/>
                  </a:lnTo>
                  <a:lnTo>
                    <a:pt x="691" y="83"/>
                  </a:lnTo>
                  <a:lnTo>
                    <a:pt x="683" y="12"/>
                  </a:lnTo>
                  <a:lnTo>
                    <a:pt x="609" y="26"/>
                  </a:lnTo>
                  <a:lnTo>
                    <a:pt x="445" y="0"/>
                  </a:lnTo>
                  <a:lnTo>
                    <a:pt x="437" y="130"/>
                  </a:lnTo>
                  <a:lnTo>
                    <a:pt x="353" y="197"/>
                  </a:lnTo>
                  <a:lnTo>
                    <a:pt x="288" y="209"/>
                  </a:lnTo>
                  <a:lnTo>
                    <a:pt x="168" y="286"/>
                  </a:lnTo>
                  <a:lnTo>
                    <a:pt x="97" y="317"/>
                  </a:lnTo>
                  <a:lnTo>
                    <a:pt x="0" y="339"/>
                  </a:lnTo>
                  <a:close/>
                </a:path>
              </a:pathLst>
            </a:custGeom>
            <a:grpFill/>
            <a:ln w="0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</a:ln>
          </p:spPr>
          <p:txBody>
            <a:bodyPr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61" name="Freeform 124"/>
            <p:cNvSpPr/>
            <p:nvPr/>
          </p:nvSpPr>
          <p:spPr bwMode="gray">
            <a:xfrm>
              <a:off x="3140" y="2406"/>
              <a:ext cx="448" cy="398"/>
            </a:xfrm>
            <a:custGeom>
              <a:avLst/>
              <a:gdLst>
                <a:gd name="T0" fmla="*/ 0 w 896"/>
                <a:gd name="T1" fmla="*/ 84 h 797"/>
                <a:gd name="T2" fmla="*/ 7 w 896"/>
                <a:gd name="T3" fmla="*/ 100 h 797"/>
                <a:gd name="T4" fmla="*/ 17 w 896"/>
                <a:gd name="T5" fmla="*/ 115 h 797"/>
                <a:gd name="T6" fmla="*/ 30 w 896"/>
                <a:gd name="T7" fmla="*/ 127 h 797"/>
                <a:gd name="T8" fmla="*/ 29 w 896"/>
                <a:gd name="T9" fmla="*/ 140 h 797"/>
                <a:gd name="T10" fmla="*/ 53 w 896"/>
                <a:gd name="T11" fmla="*/ 162 h 797"/>
                <a:gd name="T12" fmla="*/ 76 w 896"/>
                <a:gd name="T13" fmla="*/ 171 h 797"/>
                <a:gd name="T14" fmla="*/ 104 w 896"/>
                <a:gd name="T15" fmla="*/ 166 h 797"/>
                <a:gd name="T16" fmla="*/ 116 w 896"/>
                <a:gd name="T17" fmla="*/ 171 h 797"/>
                <a:gd name="T18" fmla="*/ 133 w 896"/>
                <a:gd name="T19" fmla="*/ 164 h 797"/>
                <a:gd name="T20" fmla="*/ 134 w 896"/>
                <a:gd name="T21" fmla="*/ 180 h 797"/>
                <a:gd name="T22" fmla="*/ 143 w 896"/>
                <a:gd name="T23" fmla="*/ 191 h 797"/>
                <a:gd name="T24" fmla="*/ 156 w 896"/>
                <a:gd name="T25" fmla="*/ 187 h 797"/>
                <a:gd name="T26" fmla="*/ 173 w 896"/>
                <a:gd name="T27" fmla="*/ 199 h 797"/>
                <a:gd name="T28" fmla="*/ 188 w 896"/>
                <a:gd name="T29" fmla="*/ 194 h 797"/>
                <a:gd name="T30" fmla="*/ 193 w 896"/>
                <a:gd name="T31" fmla="*/ 189 h 797"/>
                <a:gd name="T32" fmla="*/ 212 w 896"/>
                <a:gd name="T33" fmla="*/ 179 h 797"/>
                <a:gd name="T34" fmla="*/ 213 w 896"/>
                <a:gd name="T35" fmla="*/ 163 h 797"/>
                <a:gd name="T36" fmla="*/ 208 w 896"/>
                <a:gd name="T37" fmla="*/ 148 h 797"/>
                <a:gd name="T38" fmla="*/ 194 w 896"/>
                <a:gd name="T39" fmla="*/ 157 h 797"/>
                <a:gd name="T40" fmla="*/ 180 w 896"/>
                <a:gd name="T41" fmla="*/ 141 h 797"/>
                <a:gd name="T42" fmla="*/ 170 w 896"/>
                <a:gd name="T43" fmla="*/ 133 h 797"/>
                <a:gd name="T44" fmla="*/ 182 w 896"/>
                <a:gd name="T45" fmla="*/ 129 h 797"/>
                <a:gd name="T46" fmla="*/ 181 w 896"/>
                <a:gd name="T47" fmla="*/ 116 h 797"/>
                <a:gd name="T48" fmla="*/ 190 w 896"/>
                <a:gd name="T49" fmla="*/ 108 h 797"/>
                <a:gd name="T50" fmla="*/ 186 w 896"/>
                <a:gd name="T51" fmla="*/ 94 h 797"/>
                <a:gd name="T52" fmla="*/ 197 w 896"/>
                <a:gd name="T53" fmla="*/ 87 h 797"/>
                <a:gd name="T54" fmla="*/ 211 w 896"/>
                <a:gd name="T55" fmla="*/ 99 h 797"/>
                <a:gd name="T56" fmla="*/ 224 w 896"/>
                <a:gd name="T57" fmla="*/ 91 h 797"/>
                <a:gd name="T58" fmla="*/ 219 w 896"/>
                <a:gd name="T59" fmla="*/ 75 h 797"/>
                <a:gd name="T60" fmla="*/ 206 w 896"/>
                <a:gd name="T61" fmla="*/ 71 h 797"/>
                <a:gd name="T62" fmla="*/ 203 w 896"/>
                <a:gd name="T63" fmla="*/ 62 h 797"/>
                <a:gd name="T64" fmla="*/ 182 w 896"/>
                <a:gd name="T65" fmla="*/ 66 h 797"/>
                <a:gd name="T66" fmla="*/ 169 w 896"/>
                <a:gd name="T67" fmla="*/ 53 h 797"/>
                <a:gd name="T68" fmla="*/ 157 w 896"/>
                <a:gd name="T69" fmla="*/ 53 h 797"/>
                <a:gd name="T70" fmla="*/ 156 w 896"/>
                <a:gd name="T71" fmla="*/ 41 h 797"/>
                <a:gd name="T72" fmla="*/ 173 w 896"/>
                <a:gd name="T73" fmla="*/ 20 h 797"/>
                <a:gd name="T74" fmla="*/ 171 w 896"/>
                <a:gd name="T75" fmla="*/ 3 h 797"/>
                <a:gd name="T76" fmla="*/ 153 w 896"/>
                <a:gd name="T77" fmla="*/ 6 h 797"/>
                <a:gd name="T78" fmla="*/ 112 w 896"/>
                <a:gd name="T79" fmla="*/ 0 h 797"/>
                <a:gd name="T80" fmla="*/ 110 w 896"/>
                <a:gd name="T81" fmla="*/ 32 h 797"/>
                <a:gd name="T82" fmla="*/ 89 w 896"/>
                <a:gd name="T83" fmla="*/ 49 h 797"/>
                <a:gd name="T84" fmla="*/ 72 w 896"/>
                <a:gd name="T85" fmla="*/ 52 h 797"/>
                <a:gd name="T86" fmla="*/ 42 w 896"/>
                <a:gd name="T87" fmla="*/ 71 h 797"/>
                <a:gd name="T88" fmla="*/ 25 w 896"/>
                <a:gd name="T89" fmla="*/ 79 h 797"/>
                <a:gd name="T90" fmla="*/ 0 w 896"/>
                <a:gd name="T91" fmla="*/ 84 h 797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896"/>
                <a:gd name="T139" fmla="*/ 0 h 797"/>
                <a:gd name="T140" fmla="*/ 896 w 896"/>
                <a:gd name="T141" fmla="*/ 797 h 797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896" h="797">
                  <a:moveTo>
                    <a:pt x="0" y="339"/>
                  </a:moveTo>
                  <a:lnTo>
                    <a:pt x="28" y="402"/>
                  </a:lnTo>
                  <a:lnTo>
                    <a:pt x="65" y="463"/>
                  </a:lnTo>
                  <a:lnTo>
                    <a:pt x="120" y="510"/>
                  </a:lnTo>
                  <a:lnTo>
                    <a:pt x="117" y="561"/>
                  </a:lnTo>
                  <a:lnTo>
                    <a:pt x="211" y="648"/>
                  </a:lnTo>
                  <a:lnTo>
                    <a:pt x="302" y="685"/>
                  </a:lnTo>
                  <a:lnTo>
                    <a:pt x="416" y="667"/>
                  </a:lnTo>
                  <a:lnTo>
                    <a:pt x="465" y="687"/>
                  </a:lnTo>
                  <a:lnTo>
                    <a:pt x="532" y="659"/>
                  </a:lnTo>
                  <a:lnTo>
                    <a:pt x="536" y="721"/>
                  </a:lnTo>
                  <a:lnTo>
                    <a:pt x="571" y="764"/>
                  </a:lnTo>
                  <a:lnTo>
                    <a:pt x="624" y="748"/>
                  </a:lnTo>
                  <a:lnTo>
                    <a:pt x="689" y="797"/>
                  </a:lnTo>
                  <a:lnTo>
                    <a:pt x="750" y="776"/>
                  </a:lnTo>
                  <a:lnTo>
                    <a:pt x="772" y="756"/>
                  </a:lnTo>
                  <a:lnTo>
                    <a:pt x="845" y="719"/>
                  </a:lnTo>
                  <a:lnTo>
                    <a:pt x="851" y="654"/>
                  </a:lnTo>
                  <a:lnTo>
                    <a:pt x="831" y="595"/>
                  </a:lnTo>
                  <a:lnTo>
                    <a:pt x="774" y="630"/>
                  </a:lnTo>
                  <a:lnTo>
                    <a:pt x="717" y="567"/>
                  </a:lnTo>
                  <a:lnTo>
                    <a:pt x="678" y="534"/>
                  </a:lnTo>
                  <a:lnTo>
                    <a:pt x="727" y="518"/>
                  </a:lnTo>
                  <a:lnTo>
                    <a:pt x="723" y="465"/>
                  </a:lnTo>
                  <a:lnTo>
                    <a:pt x="760" y="433"/>
                  </a:lnTo>
                  <a:lnTo>
                    <a:pt x="743" y="378"/>
                  </a:lnTo>
                  <a:lnTo>
                    <a:pt x="788" y="349"/>
                  </a:lnTo>
                  <a:lnTo>
                    <a:pt x="841" y="398"/>
                  </a:lnTo>
                  <a:lnTo>
                    <a:pt x="896" y="366"/>
                  </a:lnTo>
                  <a:lnTo>
                    <a:pt x="876" y="303"/>
                  </a:lnTo>
                  <a:lnTo>
                    <a:pt x="823" y="284"/>
                  </a:lnTo>
                  <a:lnTo>
                    <a:pt x="811" y="250"/>
                  </a:lnTo>
                  <a:lnTo>
                    <a:pt x="727" y="266"/>
                  </a:lnTo>
                  <a:lnTo>
                    <a:pt x="676" y="213"/>
                  </a:lnTo>
                  <a:lnTo>
                    <a:pt x="626" y="215"/>
                  </a:lnTo>
                  <a:lnTo>
                    <a:pt x="622" y="165"/>
                  </a:lnTo>
                  <a:lnTo>
                    <a:pt x="691" y="83"/>
                  </a:lnTo>
                  <a:lnTo>
                    <a:pt x="683" y="12"/>
                  </a:lnTo>
                  <a:lnTo>
                    <a:pt x="609" y="26"/>
                  </a:lnTo>
                  <a:lnTo>
                    <a:pt x="445" y="0"/>
                  </a:lnTo>
                  <a:lnTo>
                    <a:pt x="437" y="130"/>
                  </a:lnTo>
                  <a:lnTo>
                    <a:pt x="353" y="197"/>
                  </a:lnTo>
                  <a:lnTo>
                    <a:pt x="288" y="209"/>
                  </a:lnTo>
                  <a:lnTo>
                    <a:pt x="168" y="286"/>
                  </a:lnTo>
                  <a:lnTo>
                    <a:pt x="97" y="317"/>
                  </a:lnTo>
                  <a:lnTo>
                    <a:pt x="0" y="339"/>
                  </a:lnTo>
                </a:path>
              </a:pathLst>
            </a:custGeom>
            <a:grpFill/>
            <a:ln w="6350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</a:ln>
          </p:spPr>
          <p:txBody>
            <a:bodyPr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62" name="Freeform 125"/>
            <p:cNvSpPr/>
            <p:nvPr/>
          </p:nvSpPr>
          <p:spPr bwMode="gray">
            <a:xfrm>
              <a:off x="3128" y="2050"/>
              <a:ext cx="251" cy="526"/>
            </a:xfrm>
            <a:custGeom>
              <a:avLst/>
              <a:gdLst>
                <a:gd name="T0" fmla="*/ 7 w 502"/>
                <a:gd name="T1" fmla="*/ 236 h 1051"/>
                <a:gd name="T2" fmla="*/ 6 w 502"/>
                <a:gd name="T3" fmla="*/ 263 h 1051"/>
                <a:gd name="T4" fmla="*/ 30 w 502"/>
                <a:gd name="T5" fmla="*/ 257 h 1051"/>
                <a:gd name="T6" fmla="*/ 48 w 502"/>
                <a:gd name="T7" fmla="*/ 250 h 1051"/>
                <a:gd name="T8" fmla="*/ 78 w 502"/>
                <a:gd name="T9" fmla="*/ 230 h 1051"/>
                <a:gd name="T10" fmla="*/ 94 w 502"/>
                <a:gd name="T11" fmla="*/ 228 h 1051"/>
                <a:gd name="T12" fmla="*/ 115 w 502"/>
                <a:gd name="T13" fmla="*/ 210 h 1051"/>
                <a:gd name="T14" fmla="*/ 117 w 502"/>
                <a:gd name="T15" fmla="*/ 178 h 1051"/>
                <a:gd name="T16" fmla="*/ 108 w 502"/>
                <a:gd name="T17" fmla="*/ 169 h 1051"/>
                <a:gd name="T18" fmla="*/ 109 w 502"/>
                <a:gd name="T19" fmla="*/ 159 h 1051"/>
                <a:gd name="T20" fmla="*/ 115 w 502"/>
                <a:gd name="T21" fmla="*/ 150 h 1051"/>
                <a:gd name="T22" fmla="*/ 114 w 502"/>
                <a:gd name="T23" fmla="*/ 142 h 1051"/>
                <a:gd name="T24" fmla="*/ 121 w 502"/>
                <a:gd name="T25" fmla="*/ 126 h 1051"/>
                <a:gd name="T26" fmla="*/ 118 w 502"/>
                <a:gd name="T27" fmla="*/ 109 h 1051"/>
                <a:gd name="T28" fmla="*/ 99 w 502"/>
                <a:gd name="T29" fmla="*/ 99 h 1051"/>
                <a:gd name="T30" fmla="*/ 100 w 502"/>
                <a:gd name="T31" fmla="*/ 81 h 1051"/>
                <a:gd name="T32" fmla="*/ 108 w 502"/>
                <a:gd name="T33" fmla="*/ 74 h 1051"/>
                <a:gd name="T34" fmla="*/ 109 w 502"/>
                <a:gd name="T35" fmla="*/ 64 h 1051"/>
                <a:gd name="T36" fmla="*/ 119 w 502"/>
                <a:gd name="T37" fmla="*/ 60 h 1051"/>
                <a:gd name="T38" fmla="*/ 126 w 502"/>
                <a:gd name="T39" fmla="*/ 43 h 1051"/>
                <a:gd name="T40" fmla="*/ 119 w 502"/>
                <a:gd name="T41" fmla="*/ 31 h 1051"/>
                <a:gd name="T42" fmla="*/ 110 w 502"/>
                <a:gd name="T43" fmla="*/ 26 h 1051"/>
                <a:gd name="T44" fmla="*/ 111 w 502"/>
                <a:gd name="T45" fmla="*/ 16 h 1051"/>
                <a:gd name="T46" fmla="*/ 121 w 502"/>
                <a:gd name="T47" fmla="*/ 11 h 1051"/>
                <a:gd name="T48" fmla="*/ 114 w 502"/>
                <a:gd name="T49" fmla="*/ 0 h 1051"/>
                <a:gd name="T50" fmla="*/ 87 w 502"/>
                <a:gd name="T51" fmla="*/ 11 h 1051"/>
                <a:gd name="T52" fmla="*/ 72 w 502"/>
                <a:gd name="T53" fmla="*/ 11 h 1051"/>
                <a:gd name="T54" fmla="*/ 50 w 502"/>
                <a:gd name="T55" fmla="*/ 19 h 1051"/>
                <a:gd name="T56" fmla="*/ 38 w 502"/>
                <a:gd name="T57" fmla="*/ 49 h 1051"/>
                <a:gd name="T58" fmla="*/ 19 w 502"/>
                <a:gd name="T59" fmla="*/ 56 h 1051"/>
                <a:gd name="T60" fmla="*/ 19 w 502"/>
                <a:gd name="T61" fmla="*/ 73 h 1051"/>
                <a:gd name="T62" fmla="*/ 12 w 502"/>
                <a:gd name="T63" fmla="*/ 104 h 1051"/>
                <a:gd name="T64" fmla="*/ 0 w 502"/>
                <a:gd name="T65" fmla="*/ 117 h 1051"/>
                <a:gd name="T66" fmla="*/ 13 w 502"/>
                <a:gd name="T67" fmla="*/ 139 h 1051"/>
                <a:gd name="T68" fmla="*/ 4 w 502"/>
                <a:gd name="T69" fmla="*/ 164 h 1051"/>
                <a:gd name="T70" fmla="*/ 9 w 502"/>
                <a:gd name="T71" fmla="*/ 198 h 1051"/>
                <a:gd name="T72" fmla="*/ 15 w 502"/>
                <a:gd name="T73" fmla="*/ 220 h 1051"/>
                <a:gd name="T74" fmla="*/ 7 w 502"/>
                <a:gd name="T75" fmla="*/ 236 h 1051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502"/>
                <a:gd name="T115" fmla="*/ 0 h 1051"/>
                <a:gd name="T116" fmla="*/ 502 w 502"/>
                <a:gd name="T117" fmla="*/ 1051 h 1051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502" h="1051">
                  <a:moveTo>
                    <a:pt x="25" y="942"/>
                  </a:moveTo>
                  <a:lnTo>
                    <a:pt x="23" y="1051"/>
                  </a:lnTo>
                  <a:lnTo>
                    <a:pt x="120" y="1027"/>
                  </a:lnTo>
                  <a:lnTo>
                    <a:pt x="191" y="998"/>
                  </a:lnTo>
                  <a:lnTo>
                    <a:pt x="311" y="919"/>
                  </a:lnTo>
                  <a:lnTo>
                    <a:pt x="376" y="909"/>
                  </a:lnTo>
                  <a:lnTo>
                    <a:pt x="460" y="840"/>
                  </a:lnTo>
                  <a:lnTo>
                    <a:pt x="468" y="712"/>
                  </a:lnTo>
                  <a:lnTo>
                    <a:pt x="429" y="675"/>
                  </a:lnTo>
                  <a:lnTo>
                    <a:pt x="433" y="635"/>
                  </a:lnTo>
                  <a:lnTo>
                    <a:pt x="460" y="600"/>
                  </a:lnTo>
                  <a:lnTo>
                    <a:pt x="454" y="565"/>
                  </a:lnTo>
                  <a:lnTo>
                    <a:pt x="484" y="504"/>
                  </a:lnTo>
                  <a:lnTo>
                    <a:pt x="470" y="433"/>
                  </a:lnTo>
                  <a:lnTo>
                    <a:pt x="395" y="395"/>
                  </a:lnTo>
                  <a:lnTo>
                    <a:pt x="397" y="324"/>
                  </a:lnTo>
                  <a:lnTo>
                    <a:pt x="429" y="293"/>
                  </a:lnTo>
                  <a:lnTo>
                    <a:pt x="435" y="254"/>
                  </a:lnTo>
                  <a:lnTo>
                    <a:pt x="476" y="240"/>
                  </a:lnTo>
                  <a:lnTo>
                    <a:pt x="502" y="169"/>
                  </a:lnTo>
                  <a:lnTo>
                    <a:pt x="476" y="122"/>
                  </a:lnTo>
                  <a:lnTo>
                    <a:pt x="437" y="104"/>
                  </a:lnTo>
                  <a:lnTo>
                    <a:pt x="441" y="61"/>
                  </a:lnTo>
                  <a:lnTo>
                    <a:pt x="484" y="41"/>
                  </a:lnTo>
                  <a:lnTo>
                    <a:pt x="454" y="0"/>
                  </a:lnTo>
                  <a:lnTo>
                    <a:pt x="348" y="43"/>
                  </a:lnTo>
                  <a:lnTo>
                    <a:pt x="285" y="43"/>
                  </a:lnTo>
                  <a:lnTo>
                    <a:pt x="199" y="74"/>
                  </a:lnTo>
                  <a:lnTo>
                    <a:pt x="151" y="193"/>
                  </a:lnTo>
                  <a:lnTo>
                    <a:pt x="73" y="222"/>
                  </a:lnTo>
                  <a:lnTo>
                    <a:pt x="73" y="291"/>
                  </a:lnTo>
                  <a:lnTo>
                    <a:pt x="45" y="415"/>
                  </a:lnTo>
                  <a:lnTo>
                    <a:pt x="0" y="468"/>
                  </a:lnTo>
                  <a:lnTo>
                    <a:pt x="51" y="555"/>
                  </a:lnTo>
                  <a:lnTo>
                    <a:pt x="14" y="655"/>
                  </a:lnTo>
                  <a:lnTo>
                    <a:pt x="33" y="789"/>
                  </a:lnTo>
                  <a:lnTo>
                    <a:pt x="57" y="877"/>
                  </a:lnTo>
                  <a:lnTo>
                    <a:pt x="25" y="942"/>
                  </a:lnTo>
                  <a:close/>
                </a:path>
              </a:pathLst>
            </a:custGeom>
            <a:grpFill/>
            <a:ln w="0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</a:ln>
          </p:spPr>
          <p:txBody>
            <a:bodyPr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63" name="Freeform 126"/>
            <p:cNvSpPr/>
            <p:nvPr/>
          </p:nvSpPr>
          <p:spPr bwMode="gray">
            <a:xfrm>
              <a:off x="3128" y="2050"/>
              <a:ext cx="251" cy="526"/>
            </a:xfrm>
            <a:custGeom>
              <a:avLst/>
              <a:gdLst>
                <a:gd name="T0" fmla="*/ 7 w 502"/>
                <a:gd name="T1" fmla="*/ 236 h 1051"/>
                <a:gd name="T2" fmla="*/ 6 w 502"/>
                <a:gd name="T3" fmla="*/ 263 h 1051"/>
                <a:gd name="T4" fmla="*/ 30 w 502"/>
                <a:gd name="T5" fmla="*/ 257 h 1051"/>
                <a:gd name="T6" fmla="*/ 48 w 502"/>
                <a:gd name="T7" fmla="*/ 250 h 1051"/>
                <a:gd name="T8" fmla="*/ 78 w 502"/>
                <a:gd name="T9" fmla="*/ 230 h 1051"/>
                <a:gd name="T10" fmla="*/ 94 w 502"/>
                <a:gd name="T11" fmla="*/ 228 h 1051"/>
                <a:gd name="T12" fmla="*/ 115 w 502"/>
                <a:gd name="T13" fmla="*/ 210 h 1051"/>
                <a:gd name="T14" fmla="*/ 117 w 502"/>
                <a:gd name="T15" fmla="*/ 178 h 1051"/>
                <a:gd name="T16" fmla="*/ 108 w 502"/>
                <a:gd name="T17" fmla="*/ 169 h 1051"/>
                <a:gd name="T18" fmla="*/ 109 w 502"/>
                <a:gd name="T19" fmla="*/ 159 h 1051"/>
                <a:gd name="T20" fmla="*/ 115 w 502"/>
                <a:gd name="T21" fmla="*/ 150 h 1051"/>
                <a:gd name="T22" fmla="*/ 114 w 502"/>
                <a:gd name="T23" fmla="*/ 142 h 1051"/>
                <a:gd name="T24" fmla="*/ 121 w 502"/>
                <a:gd name="T25" fmla="*/ 126 h 1051"/>
                <a:gd name="T26" fmla="*/ 118 w 502"/>
                <a:gd name="T27" fmla="*/ 109 h 1051"/>
                <a:gd name="T28" fmla="*/ 99 w 502"/>
                <a:gd name="T29" fmla="*/ 99 h 1051"/>
                <a:gd name="T30" fmla="*/ 100 w 502"/>
                <a:gd name="T31" fmla="*/ 81 h 1051"/>
                <a:gd name="T32" fmla="*/ 108 w 502"/>
                <a:gd name="T33" fmla="*/ 74 h 1051"/>
                <a:gd name="T34" fmla="*/ 109 w 502"/>
                <a:gd name="T35" fmla="*/ 64 h 1051"/>
                <a:gd name="T36" fmla="*/ 119 w 502"/>
                <a:gd name="T37" fmla="*/ 60 h 1051"/>
                <a:gd name="T38" fmla="*/ 126 w 502"/>
                <a:gd name="T39" fmla="*/ 43 h 1051"/>
                <a:gd name="T40" fmla="*/ 119 w 502"/>
                <a:gd name="T41" fmla="*/ 31 h 1051"/>
                <a:gd name="T42" fmla="*/ 110 w 502"/>
                <a:gd name="T43" fmla="*/ 26 h 1051"/>
                <a:gd name="T44" fmla="*/ 111 w 502"/>
                <a:gd name="T45" fmla="*/ 16 h 1051"/>
                <a:gd name="T46" fmla="*/ 121 w 502"/>
                <a:gd name="T47" fmla="*/ 11 h 1051"/>
                <a:gd name="T48" fmla="*/ 114 w 502"/>
                <a:gd name="T49" fmla="*/ 0 h 1051"/>
                <a:gd name="T50" fmla="*/ 87 w 502"/>
                <a:gd name="T51" fmla="*/ 11 h 1051"/>
                <a:gd name="T52" fmla="*/ 72 w 502"/>
                <a:gd name="T53" fmla="*/ 11 h 1051"/>
                <a:gd name="T54" fmla="*/ 50 w 502"/>
                <a:gd name="T55" fmla="*/ 19 h 1051"/>
                <a:gd name="T56" fmla="*/ 38 w 502"/>
                <a:gd name="T57" fmla="*/ 49 h 1051"/>
                <a:gd name="T58" fmla="*/ 19 w 502"/>
                <a:gd name="T59" fmla="*/ 56 h 1051"/>
                <a:gd name="T60" fmla="*/ 19 w 502"/>
                <a:gd name="T61" fmla="*/ 73 h 1051"/>
                <a:gd name="T62" fmla="*/ 12 w 502"/>
                <a:gd name="T63" fmla="*/ 104 h 1051"/>
                <a:gd name="T64" fmla="*/ 0 w 502"/>
                <a:gd name="T65" fmla="*/ 117 h 1051"/>
                <a:gd name="T66" fmla="*/ 13 w 502"/>
                <a:gd name="T67" fmla="*/ 139 h 1051"/>
                <a:gd name="T68" fmla="*/ 4 w 502"/>
                <a:gd name="T69" fmla="*/ 164 h 1051"/>
                <a:gd name="T70" fmla="*/ 9 w 502"/>
                <a:gd name="T71" fmla="*/ 198 h 1051"/>
                <a:gd name="T72" fmla="*/ 15 w 502"/>
                <a:gd name="T73" fmla="*/ 220 h 1051"/>
                <a:gd name="T74" fmla="*/ 7 w 502"/>
                <a:gd name="T75" fmla="*/ 236 h 1051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502"/>
                <a:gd name="T115" fmla="*/ 0 h 1051"/>
                <a:gd name="T116" fmla="*/ 502 w 502"/>
                <a:gd name="T117" fmla="*/ 1051 h 1051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502" h="1051">
                  <a:moveTo>
                    <a:pt x="25" y="942"/>
                  </a:moveTo>
                  <a:lnTo>
                    <a:pt x="23" y="1051"/>
                  </a:lnTo>
                  <a:lnTo>
                    <a:pt x="120" y="1027"/>
                  </a:lnTo>
                  <a:lnTo>
                    <a:pt x="191" y="998"/>
                  </a:lnTo>
                  <a:lnTo>
                    <a:pt x="311" y="919"/>
                  </a:lnTo>
                  <a:lnTo>
                    <a:pt x="376" y="909"/>
                  </a:lnTo>
                  <a:lnTo>
                    <a:pt x="460" y="840"/>
                  </a:lnTo>
                  <a:lnTo>
                    <a:pt x="468" y="712"/>
                  </a:lnTo>
                  <a:lnTo>
                    <a:pt x="429" y="675"/>
                  </a:lnTo>
                  <a:lnTo>
                    <a:pt x="433" y="635"/>
                  </a:lnTo>
                  <a:lnTo>
                    <a:pt x="460" y="600"/>
                  </a:lnTo>
                  <a:lnTo>
                    <a:pt x="454" y="565"/>
                  </a:lnTo>
                  <a:lnTo>
                    <a:pt x="484" y="504"/>
                  </a:lnTo>
                  <a:lnTo>
                    <a:pt x="470" y="433"/>
                  </a:lnTo>
                  <a:lnTo>
                    <a:pt x="395" y="395"/>
                  </a:lnTo>
                  <a:lnTo>
                    <a:pt x="397" y="324"/>
                  </a:lnTo>
                  <a:lnTo>
                    <a:pt x="429" y="293"/>
                  </a:lnTo>
                  <a:lnTo>
                    <a:pt x="435" y="254"/>
                  </a:lnTo>
                  <a:lnTo>
                    <a:pt x="476" y="240"/>
                  </a:lnTo>
                  <a:lnTo>
                    <a:pt x="502" y="169"/>
                  </a:lnTo>
                  <a:lnTo>
                    <a:pt x="476" y="122"/>
                  </a:lnTo>
                  <a:lnTo>
                    <a:pt x="437" y="104"/>
                  </a:lnTo>
                  <a:lnTo>
                    <a:pt x="441" y="61"/>
                  </a:lnTo>
                  <a:lnTo>
                    <a:pt x="484" y="41"/>
                  </a:lnTo>
                  <a:lnTo>
                    <a:pt x="454" y="0"/>
                  </a:lnTo>
                  <a:lnTo>
                    <a:pt x="348" y="43"/>
                  </a:lnTo>
                  <a:lnTo>
                    <a:pt x="285" y="43"/>
                  </a:lnTo>
                  <a:lnTo>
                    <a:pt x="199" y="74"/>
                  </a:lnTo>
                  <a:lnTo>
                    <a:pt x="151" y="193"/>
                  </a:lnTo>
                  <a:lnTo>
                    <a:pt x="73" y="222"/>
                  </a:lnTo>
                  <a:lnTo>
                    <a:pt x="73" y="291"/>
                  </a:lnTo>
                  <a:lnTo>
                    <a:pt x="45" y="415"/>
                  </a:lnTo>
                  <a:lnTo>
                    <a:pt x="0" y="468"/>
                  </a:lnTo>
                  <a:lnTo>
                    <a:pt x="51" y="555"/>
                  </a:lnTo>
                  <a:lnTo>
                    <a:pt x="14" y="655"/>
                  </a:lnTo>
                  <a:lnTo>
                    <a:pt x="33" y="789"/>
                  </a:lnTo>
                  <a:lnTo>
                    <a:pt x="57" y="877"/>
                  </a:lnTo>
                  <a:lnTo>
                    <a:pt x="25" y="942"/>
                  </a:lnTo>
                </a:path>
              </a:pathLst>
            </a:custGeom>
            <a:solidFill>
              <a:srgbClr val="003269"/>
            </a:solidFill>
            <a:ln w="6350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</a:ln>
          </p:spPr>
          <p:txBody>
            <a:bodyPr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64" name="Freeform 127"/>
            <p:cNvSpPr/>
            <p:nvPr/>
          </p:nvSpPr>
          <p:spPr bwMode="gray">
            <a:xfrm>
              <a:off x="2736" y="2154"/>
              <a:ext cx="464" cy="664"/>
            </a:xfrm>
            <a:custGeom>
              <a:avLst/>
              <a:gdLst>
                <a:gd name="T0" fmla="*/ 2 w 929"/>
                <a:gd name="T1" fmla="*/ 106 h 1329"/>
                <a:gd name="T2" fmla="*/ 21 w 929"/>
                <a:gd name="T3" fmla="*/ 126 h 1329"/>
                <a:gd name="T4" fmla="*/ 31 w 929"/>
                <a:gd name="T5" fmla="*/ 148 h 1329"/>
                <a:gd name="T6" fmla="*/ 26 w 929"/>
                <a:gd name="T7" fmla="*/ 170 h 1329"/>
                <a:gd name="T8" fmla="*/ 43 w 929"/>
                <a:gd name="T9" fmla="*/ 183 h 1329"/>
                <a:gd name="T10" fmla="*/ 68 w 929"/>
                <a:gd name="T11" fmla="*/ 187 h 1329"/>
                <a:gd name="T12" fmla="*/ 79 w 929"/>
                <a:gd name="T13" fmla="*/ 172 h 1329"/>
                <a:gd name="T14" fmla="*/ 78 w 929"/>
                <a:gd name="T15" fmla="*/ 153 h 1329"/>
                <a:gd name="T16" fmla="*/ 72 w 929"/>
                <a:gd name="T17" fmla="*/ 108 h 1329"/>
                <a:gd name="T18" fmla="*/ 92 w 929"/>
                <a:gd name="T19" fmla="*/ 113 h 1329"/>
                <a:gd name="T20" fmla="*/ 109 w 929"/>
                <a:gd name="T21" fmla="*/ 126 h 1329"/>
                <a:gd name="T22" fmla="*/ 143 w 929"/>
                <a:gd name="T23" fmla="*/ 150 h 1329"/>
                <a:gd name="T24" fmla="*/ 140 w 929"/>
                <a:gd name="T25" fmla="*/ 174 h 1329"/>
                <a:gd name="T26" fmla="*/ 112 w 929"/>
                <a:gd name="T27" fmla="*/ 189 h 1329"/>
                <a:gd name="T28" fmla="*/ 99 w 929"/>
                <a:gd name="T29" fmla="*/ 204 h 1329"/>
                <a:gd name="T30" fmla="*/ 71 w 929"/>
                <a:gd name="T31" fmla="*/ 199 h 1329"/>
                <a:gd name="T32" fmla="*/ 65 w 929"/>
                <a:gd name="T33" fmla="*/ 222 h 1329"/>
                <a:gd name="T34" fmla="*/ 70 w 929"/>
                <a:gd name="T35" fmla="*/ 249 h 1329"/>
                <a:gd name="T36" fmla="*/ 48 w 929"/>
                <a:gd name="T37" fmla="*/ 267 h 1329"/>
                <a:gd name="T38" fmla="*/ 53 w 929"/>
                <a:gd name="T39" fmla="*/ 285 h 1329"/>
                <a:gd name="T40" fmla="*/ 63 w 929"/>
                <a:gd name="T41" fmla="*/ 304 h 1329"/>
                <a:gd name="T42" fmla="*/ 110 w 929"/>
                <a:gd name="T43" fmla="*/ 308 h 1329"/>
                <a:gd name="T44" fmla="*/ 142 w 929"/>
                <a:gd name="T45" fmla="*/ 313 h 1329"/>
                <a:gd name="T46" fmla="*/ 172 w 929"/>
                <a:gd name="T47" fmla="*/ 324 h 1329"/>
                <a:gd name="T48" fmla="*/ 188 w 929"/>
                <a:gd name="T49" fmla="*/ 330 h 1329"/>
                <a:gd name="T50" fmla="*/ 181 w 929"/>
                <a:gd name="T51" fmla="*/ 308 h 1329"/>
                <a:gd name="T52" fmla="*/ 202 w 929"/>
                <a:gd name="T53" fmla="*/ 290 h 1329"/>
                <a:gd name="T54" fmla="*/ 178 w 929"/>
                <a:gd name="T55" fmla="*/ 276 h 1329"/>
                <a:gd name="T56" fmla="*/ 200 w 929"/>
                <a:gd name="T57" fmla="*/ 270 h 1329"/>
                <a:gd name="T58" fmla="*/ 231 w 929"/>
                <a:gd name="T59" fmla="*/ 266 h 1329"/>
                <a:gd name="T60" fmla="*/ 218 w 929"/>
                <a:gd name="T61" fmla="*/ 241 h 1329"/>
                <a:gd name="T62" fmla="*/ 202 w 929"/>
                <a:gd name="T63" fmla="*/ 211 h 1329"/>
                <a:gd name="T64" fmla="*/ 210 w 929"/>
                <a:gd name="T65" fmla="*/ 167 h 1329"/>
                <a:gd name="T66" fmla="*/ 200 w 929"/>
                <a:gd name="T67" fmla="*/ 112 h 1329"/>
                <a:gd name="T68" fmla="*/ 196 w 929"/>
                <a:gd name="T69" fmla="*/ 65 h 1329"/>
                <a:gd name="T70" fmla="*/ 214 w 929"/>
                <a:gd name="T71" fmla="*/ 21 h 1329"/>
                <a:gd name="T72" fmla="*/ 206 w 929"/>
                <a:gd name="T73" fmla="*/ 0 h 1329"/>
                <a:gd name="T74" fmla="*/ 182 w 929"/>
                <a:gd name="T75" fmla="*/ 10 h 1329"/>
                <a:gd name="T76" fmla="*/ 164 w 929"/>
                <a:gd name="T77" fmla="*/ 44 h 1329"/>
                <a:gd name="T78" fmla="*/ 129 w 929"/>
                <a:gd name="T79" fmla="*/ 87 h 1329"/>
                <a:gd name="T80" fmla="*/ 99 w 929"/>
                <a:gd name="T81" fmla="*/ 84 h 1329"/>
                <a:gd name="T82" fmla="*/ 74 w 929"/>
                <a:gd name="T83" fmla="*/ 70 h 1329"/>
                <a:gd name="T84" fmla="*/ 72 w 929"/>
                <a:gd name="T85" fmla="*/ 42 h 1329"/>
                <a:gd name="T86" fmla="*/ 68 w 929"/>
                <a:gd name="T87" fmla="*/ 18 h 1329"/>
                <a:gd name="T88" fmla="*/ 43 w 929"/>
                <a:gd name="T89" fmla="*/ 42 h 1329"/>
                <a:gd name="T90" fmla="*/ 26 w 929"/>
                <a:gd name="T91" fmla="*/ 90 h 1329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929"/>
                <a:gd name="T139" fmla="*/ 0 h 1329"/>
                <a:gd name="T140" fmla="*/ 929 w 929"/>
                <a:gd name="T141" fmla="*/ 1329 h 1329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929" h="1329">
                  <a:moveTo>
                    <a:pt x="0" y="406"/>
                  </a:moveTo>
                  <a:lnTo>
                    <a:pt x="8" y="425"/>
                  </a:lnTo>
                  <a:lnTo>
                    <a:pt x="36" y="461"/>
                  </a:lnTo>
                  <a:lnTo>
                    <a:pt x="87" y="504"/>
                  </a:lnTo>
                  <a:lnTo>
                    <a:pt x="85" y="538"/>
                  </a:lnTo>
                  <a:lnTo>
                    <a:pt x="124" y="595"/>
                  </a:lnTo>
                  <a:lnTo>
                    <a:pt x="107" y="636"/>
                  </a:lnTo>
                  <a:lnTo>
                    <a:pt x="107" y="681"/>
                  </a:lnTo>
                  <a:lnTo>
                    <a:pt x="150" y="697"/>
                  </a:lnTo>
                  <a:lnTo>
                    <a:pt x="174" y="732"/>
                  </a:lnTo>
                  <a:lnTo>
                    <a:pt x="239" y="762"/>
                  </a:lnTo>
                  <a:lnTo>
                    <a:pt x="272" y="748"/>
                  </a:lnTo>
                  <a:lnTo>
                    <a:pt x="278" y="705"/>
                  </a:lnTo>
                  <a:lnTo>
                    <a:pt x="317" y="689"/>
                  </a:lnTo>
                  <a:lnTo>
                    <a:pt x="335" y="648"/>
                  </a:lnTo>
                  <a:lnTo>
                    <a:pt x="315" y="612"/>
                  </a:lnTo>
                  <a:lnTo>
                    <a:pt x="264" y="593"/>
                  </a:lnTo>
                  <a:lnTo>
                    <a:pt x="288" y="435"/>
                  </a:lnTo>
                  <a:lnTo>
                    <a:pt x="319" y="451"/>
                  </a:lnTo>
                  <a:lnTo>
                    <a:pt x="370" y="453"/>
                  </a:lnTo>
                  <a:lnTo>
                    <a:pt x="372" y="484"/>
                  </a:lnTo>
                  <a:lnTo>
                    <a:pt x="439" y="504"/>
                  </a:lnTo>
                  <a:lnTo>
                    <a:pt x="563" y="559"/>
                  </a:lnTo>
                  <a:lnTo>
                    <a:pt x="575" y="603"/>
                  </a:lnTo>
                  <a:lnTo>
                    <a:pt x="550" y="646"/>
                  </a:lnTo>
                  <a:lnTo>
                    <a:pt x="561" y="697"/>
                  </a:lnTo>
                  <a:lnTo>
                    <a:pt x="557" y="750"/>
                  </a:lnTo>
                  <a:lnTo>
                    <a:pt x="449" y="758"/>
                  </a:lnTo>
                  <a:lnTo>
                    <a:pt x="449" y="807"/>
                  </a:lnTo>
                  <a:lnTo>
                    <a:pt x="396" y="819"/>
                  </a:lnTo>
                  <a:lnTo>
                    <a:pt x="349" y="793"/>
                  </a:lnTo>
                  <a:lnTo>
                    <a:pt x="286" y="797"/>
                  </a:lnTo>
                  <a:lnTo>
                    <a:pt x="288" y="851"/>
                  </a:lnTo>
                  <a:lnTo>
                    <a:pt x="260" y="890"/>
                  </a:lnTo>
                  <a:lnTo>
                    <a:pt x="305" y="921"/>
                  </a:lnTo>
                  <a:lnTo>
                    <a:pt x="282" y="998"/>
                  </a:lnTo>
                  <a:lnTo>
                    <a:pt x="292" y="1057"/>
                  </a:lnTo>
                  <a:lnTo>
                    <a:pt x="195" y="1071"/>
                  </a:lnTo>
                  <a:lnTo>
                    <a:pt x="211" y="1093"/>
                  </a:lnTo>
                  <a:lnTo>
                    <a:pt x="215" y="1142"/>
                  </a:lnTo>
                  <a:lnTo>
                    <a:pt x="191" y="1156"/>
                  </a:lnTo>
                  <a:lnTo>
                    <a:pt x="252" y="1217"/>
                  </a:lnTo>
                  <a:lnTo>
                    <a:pt x="345" y="1191"/>
                  </a:lnTo>
                  <a:lnTo>
                    <a:pt x="443" y="1232"/>
                  </a:lnTo>
                  <a:lnTo>
                    <a:pt x="506" y="1280"/>
                  </a:lnTo>
                  <a:lnTo>
                    <a:pt x="571" y="1254"/>
                  </a:lnTo>
                  <a:lnTo>
                    <a:pt x="642" y="1299"/>
                  </a:lnTo>
                  <a:lnTo>
                    <a:pt x="689" y="1299"/>
                  </a:lnTo>
                  <a:lnTo>
                    <a:pt x="691" y="1329"/>
                  </a:lnTo>
                  <a:lnTo>
                    <a:pt x="754" y="1323"/>
                  </a:lnTo>
                  <a:lnTo>
                    <a:pt x="756" y="1270"/>
                  </a:lnTo>
                  <a:lnTo>
                    <a:pt x="727" y="1234"/>
                  </a:lnTo>
                  <a:lnTo>
                    <a:pt x="748" y="1205"/>
                  </a:lnTo>
                  <a:lnTo>
                    <a:pt x="811" y="1163"/>
                  </a:lnTo>
                  <a:lnTo>
                    <a:pt x="776" y="1142"/>
                  </a:lnTo>
                  <a:lnTo>
                    <a:pt x="715" y="1104"/>
                  </a:lnTo>
                  <a:lnTo>
                    <a:pt x="733" y="1069"/>
                  </a:lnTo>
                  <a:lnTo>
                    <a:pt x="802" y="1083"/>
                  </a:lnTo>
                  <a:lnTo>
                    <a:pt x="880" y="1089"/>
                  </a:lnTo>
                  <a:lnTo>
                    <a:pt x="926" y="1065"/>
                  </a:lnTo>
                  <a:lnTo>
                    <a:pt x="929" y="1014"/>
                  </a:lnTo>
                  <a:lnTo>
                    <a:pt x="874" y="967"/>
                  </a:lnTo>
                  <a:lnTo>
                    <a:pt x="837" y="906"/>
                  </a:lnTo>
                  <a:lnTo>
                    <a:pt x="809" y="845"/>
                  </a:lnTo>
                  <a:lnTo>
                    <a:pt x="811" y="736"/>
                  </a:lnTo>
                  <a:lnTo>
                    <a:pt x="843" y="671"/>
                  </a:lnTo>
                  <a:lnTo>
                    <a:pt x="819" y="583"/>
                  </a:lnTo>
                  <a:lnTo>
                    <a:pt x="800" y="449"/>
                  </a:lnTo>
                  <a:lnTo>
                    <a:pt x="837" y="351"/>
                  </a:lnTo>
                  <a:lnTo>
                    <a:pt x="786" y="262"/>
                  </a:lnTo>
                  <a:lnTo>
                    <a:pt x="829" y="209"/>
                  </a:lnTo>
                  <a:lnTo>
                    <a:pt x="859" y="85"/>
                  </a:lnTo>
                  <a:lnTo>
                    <a:pt x="859" y="18"/>
                  </a:lnTo>
                  <a:lnTo>
                    <a:pt x="825" y="0"/>
                  </a:lnTo>
                  <a:lnTo>
                    <a:pt x="788" y="59"/>
                  </a:lnTo>
                  <a:lnTo>
                    <a:pt x="731" y="40"/>
                  </a:lnTo>
                  <a:lnTo>
                    <a:pt x="678" y="99"/>
                  </a:lnTo>
                  <a:lnTo>
                    <a:pt x="658" y="179"/>
                  </a:lnTo>
                  <a:lnTo>
                    <a:pt x="561" y="309"/>
                  </a:lnTo>
                  <a:lnTo>
                    <a:pt x="516" y="349"/>
                  </a:lnTo>
                  <a:lnTo>
                    <a:pt x="487" y="321"/>
                  </a:lnTo>
                  <a:lnTo>
                    <a:pt x="396" y="337"/>
                  </a:lnTo>
                  <a:lnTo>
                    <a:pt x="355" y="284"/>
                  </a:lnTo>
                  <a:lnTo>
                    <a:pt x="296" y="282"/>
                  </a:lnTo>
                  <a:lnTo>
                    <a:pt x="254" y="242"/>
                  </a:lnTo>
                  <a:lnTo>
                    <a:pt x="290" y="168"/>
                  </a:lnTo>
                  <a:lnTo>
                    <a:pt x="305" y="122"/>
                  </a:lnTo>
                  <a:lnTo>
                    <a:pt x="272" y="73"/>
                  </a:lnTo>
                  <a:lnTo>
                    <a:pt x="207" y="91"/>
                  </a:lnTo>
                  <a:lnTo>
                    <a:pt x="172" y="170"/>
                  </a:lnTo>
                  <a:lnTo>
                    <a:pt x="158" y="307"/>
                  </a:lnTo>
                  <a:lnTo>
                    <a:pt x="107" y="362"/>
                  </a:lnTo>
                  <a:lnTo>
                    <a:pt x="0" y="406"/>
                  </a:lnTo>
                </a:path>
              </a:pathLst>
            </a:custGeom>
            <a:grpFill/>
            <a:ln w="6350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</a:ln>
          </p:spPr>
          <p:txBody>
            <a:bodyPr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65" name="Freeform 128"/>
            <p:cNvSpPr/>
            <p:nvPr/>
          </p:nvSpPr>
          <p:spPr bwMode="gray">
            <a:xfrm>
              <a:off x="3987" y="3238"/>
              <a:ext cx="121" cy="305"/>
            </a:xfrm>
            <a:custGeom>
              <a:avLst/>
              <a:gdLst>
                <a:gd name="T0" fmla="*/ 43 w 242"/>
                <a:gd name="T1" fmla="*/ 1 h 610"/>
                <a:gd name="T2" fmla="*/ 39 w 242"/>
                <a:gd name="T3" fmla="*/ 6 h 610"/>
                <a:gd name="T4" fmla="*/ 33 w 242"/>
                <a:gd name="T5" fmla="*/ 11 h 610"/>
                <a:gd name="T6" fmla="*/ 28 w 242"/>
                <a:gd name="T7" fmla="*/ 16 h 610"/>
                <a:gd name="T8" fmla="*/ 22 w 242"/>
                <a:gd name="T9" fmla="*/ 24 h 610"/>
                <a:gd name="T10" fmla="*/ 19 w 242"/>
                <a:gd name="T11" fmla="*/ 30 h 610"/>
                <a:gd name="T12" fmla="*/ 16 w 242"/>
                <a:gd name="T13" fmla="*/ 37 h 610"/>
                <a:gd name="T14" fmla="*/ 11 w 242"/>
                <a:gd name="T15" fmla="*/ 47 h 610"/>
                <a:gd name="T16" fmla="*/ 5 w 242"/>
                <a:gd name="T17" fmla="*/ 58 h 610"/>
                <a:gd name="T18" fmla="*/ 1 w 242"/>
                <a:gd name="T19" fmla="*/ 67 h 610"/>
                <a:gd name="T20" fmla="*/ 1 w 242"/>
                <a:gd name="T21" fmla="*/ 77 h 610"/>
                <a:gd name="T22" fmla="*/ 4 w 242"/>
                <a:gd name="T23" fmla="*/ 88 h 610"/>
                <a:gd name="T24" fmla="*/ 5 w 242"/>
                <a:gd name="T25" fmla="*/ 99 h 610"/>
                <a:gd name="T26" fmla="*/ 3 w 242"/>
                <a:gd name="T27" fmla="*/ 108 h 610"/>
                <a:gd name="T28" fmla="*/ 6 w 242"/>
                <a:gd name="T29" fmla="*/ 114 h 610"/>
                <a:gd name="T30" fmla="*/ 15 w 242"/>
                <a:gd name="T31" fmla="*/ 119 h 610"/>
                <a:gd name="T32" fmla="*/ 22 w 242"/>
                <a:gd name="T33" fmla="*/ 129 h 610"/>
                <a:gd name="T34" fmla="*/ 28 w 242"/>
                <a:gd name="T35" fmla="*/ 135 h 610"/>
                <a:gd name="T36" fmla="*/ 33 w 242"/>
                <a:gd name="T37" fmla="*/ 139 h 610"/>
                <a:gd name="T38" fmla="*/ 35 w 242"/>
                <a:gd name="T39" fmla="*/ 146 h 610"/>
                <a:gd name="T40" fmla="*/ 37 w 242"/>
                <a:gd name="T41" fmla="*/ 152 h 610"/>
                <a:gd name="T42" fmla="*/ 41 w 242"/>
                <a:gd name="T43" fmla="*/ 152 h 610"/>
                <a:gd name="T44" fmla="*/ 42 w 242"/>
                <a:gd name="T45" fmla="*/ 146 h 610"/>
                <a:gd name="T46" fmla="*/ 42 w 242"/>
                <a:gd name="T47" fmla="*/ 135 h 610"/>
                <a:gd name="T48" fmla="*/ 45 w 242"/>
                <a:gd name="T49" fmla="*/ 123 h 610"/>
                <a:gd name="T50" fmla="*/ 51 w 242"/>
                <a:gd name="T51" fmla="*/ 114 h 610"/>
                <a:gd name="T52" fmla="*/ 55 w 242"/>
                <a:gd name="T53" fmla="*/ 103 h 610"/>
                <a:gd name="T54" fmla="*/ 57 w 242"/>
                <a:gd name="T55" fmla="*/ 86 h 610"/>
                <a:gd name="T56" fmla="*/ 58 w 242"/>
                <a:gd name="T57" fmla="*/ 66 h 610"/>
                <a:gd name="T58" fmla="*/ 58 w 242"/>
                <a:gd name="T59" fmla="*/ 51 h 610"/>
                <a:gd name="T60" fmla="*/ 60 w 242"/>
                <a:gd name="T61" fmla="*/ 39 h 610"/>
                <a:gd name="T62" fmla="*/ 60 w 242"/>
                <a:gd name="T63" fmla="*/ 28 h 610"/>
                <a:gd name="T64" fmla="*/ 56 w 242"/>
                <a:gd name="T65" fmla="*/ 19 h 610"/>
                <a:gd name="T66" fmla="*/ 52 w 242"/>
                <a:gd name="T67" fmla="*/ 10 h 610"/>
                <a:gd name="T68" fmla="*/ 47 w 242"/>
                <a:gd name="T69" fmla="*/ 2 h 610"/>
                <a:gd name="T70" fmla="*/ 44 w 242"/>
                <a:gd name="T71" fmla="*/ 0 h 610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242"/>
                <a:gd name="T109" fmla="*/ 0 h 610"/>
                <a:gd name="T110" fmla="*/ 242 w 242"/>
                <a:gd name="T111" fmla="*/ 610 h 610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242" h="610">
                  <a:moveTo>
                    <a:pt x="173" y="0"/>
                  </a:moveTo>
                  <a:lnTo>
                    <a:pt x="172" y="4"/>
                  </a:lnTo>
                  <a:lnTo>
                    <a:pt x="164" y="12"/>
                  </a:lnTo>
                  <a:lnTo>
                    <a:pt x="154" y="24"/>
                  </a:lnTo>
                  <a:lnTo>
                    <a:pt x="144" y="36"/>
                  </a:lnTo>
                  <a:lnTo>
                    <a:pt x="132" y="44"/>
                  </a:lnTo>
                  <a:lnTo>
                    <a:pt x="122" y="49"/>
                  </a:lnTo>
                  <a:lnTo>
                    <a:pt x="111" y="63"/>
                  </a:lnTo>
                  <a:lnTo>
                    <a:pt x="97" y="79"/>
                  </a:lnTo>
                  <a:lnTo>
                    <a:pt x="87" y="97"/>
                  </a:lnTo>
                  <a:lnTo>
                    <a:pt x="77" y="112"/>
                  </a:lnTo>
                  <a:lnTo>
                    <a:pt x="73" y="122"/>
                  </a:lnTo>
                  <a:lnTo>
                    <a:pt x="71" y="132"/>
                  </a:lnTo>
                  <a:lnTo>
                    <a:pt x="63" y="148"/>
                  </a:lnTo>
                  <a:lnTo>
                    <a:pt x="53" y="168"/>
                  </a:lnTo>
                  <a:lnTo>
                    <a:pt x="44" y="189"/>
                  </a:lnTo>
                  <a:lnTo>
                    <a:pt x="32" y="213"/>
                  </a:lnTo>
                  <a:lnTo>
                    <a:pt x="20" y="234"/>
                  </a:lnTo>
                  <a:lnTo>
                    <a:pt x="10" y="254"/>
                  </a:lnTo>
                  <a:lnTo>
                    <a:pt x="4" y="268"/>
                  </a:lnTo>
                  <a:lnTo>
                    <a:pt x="0" y="288"/>
                  </a:lnTo>
                  <a:lnTo>
                    <a:pt x="2" y="309"/>
                  </a:lnTo>
                  <a:lnTo>
                    <a:pt x="8" y="331"/>
                  </a:lnTo>
                  <a:lnTo>
                    <a:pt x="14" y="354"/>
                  </a:lnTo>
                  <a:lnTo>
                    <a:pt x="18" y="376"/>
                  </a:lnTo>
                  <a:lnTo>
                    <a:pt x="18" y="396"/>
                  </a:lnTo>
                  <a:lnTo>
                    <a:pt x="14" y="414"/>
                  </a:lnTo>
                  <a:lnTo>
                    <a:pt x="12" y="431"/>
                  </a:lnTo>
                  <a:lnTo>
                    <a:pt x="14" y="445"/>
                  </a:lnTo>
                  <a:lnTo>
                    <a:pt x="24" y="455"/>
                  </a:lnTo>
                  <a:lnTo>
                    <a:pt x="42" y="467"/>
                  </a:lnTo>
                  <a:lnTo>
                    <a:pt x="57" y="477"/>
                  </a:lnTo>
                  <a:lnTo>
                    <a:pt x="71" y="492"/>
                  </a:lnTo>
                  <a:lnTo>
                    <a:pt x="85" y="514"/>
                  </a:lnTo>
                  <a:lnTo>
                    <a:pt x="99" y="530"/>
                  </a:lnTo>
                  <a:lnTo>
                    <a:pt x="111" y="540"/>
                  </a:lnTo>
                  <a:lnTo>
                    <a:pt x="122" y="547"/>
                  </a:lnTo>
                  <a:lnTo>
                    <a:pt x="130" y="555"/>
                  </a:lnTo>
                  <a:lnTo>
                    <a:pt x="136" y="569"/>
                  </a:lnTo>
                  <a:lnTo>
                    <a:pt x="140" y="583"/>
                  </a:lnTo>
                  <a:lnTo>
                    <a:pt x="144" y="597"/>
                  </a:lnTo>
                  <a:lnTo>
                    <a:pt x="148" y="606"/>
                  </a:lnTo>
                  <a:lnTo>
                    <a:pt x="154" y="610"/>
                  </a:lnTo>
                  <a:lnTo>
                    <a:pt x="162" y="606"/>
                  </a:lnTo>
                  <a:lnTo>
                    <a:pt x="168" y="597"/>
                  </a:lnTo>
                  <a:lnTo>
                    <a:pt x="168" y="581"/>
                  </a:lnTo>
                  <a:lnTo>
                    <a:pt x="168" y="559"/>
                  </a:lnTo>
                  <a:lnTo>
                    <a:pt x="168" y="538"/>
                  </a:lnTo>
                  <a:lnTo>
                    <a:pt x="172" y="516"/>
                  </a:lnTo>
                  <a:lnTo>
                    <a:pt x="179" y="494"/>
                  </a:lnTo>
                  <a:lnTo>
                    <a:pt x="189" y="475"/>
                  </a:lnTo>
                  <a:lnTo>
                    <a:pt x="201" y="457"/>
                  </a:lnTo>
                  <a:lnTo>
                    <a:pt x="211" y="435"/>
                  </a:lnTo>
                  <a:lnTo>
                    <a:pt x="217" y="412"/>
                  </a:lnTo>
                  <a:lnTo>
                    <a:pt x="221" y="380"/>
                  </a:lnTo>
                  <a:lnTo>
                    <a:pt x="225" y="343"/>
                  </a:lnTo>
                  <a:lnTo>
                    <a:pt x="227" y="303"/>
                  </a:lnTo>
                  <a:lnTo>
                    <a:pt x="229" y="264"/>
                  </a:lnTo>
                  <a:lnTo>
                    <a:pt x="227" y="231"/>
                  </a:lnTo>
                  <a:lnTo>
                    <a:pt x="229" y="203"/>
                  </a:lnTo>
                  <a:lnTo>
                    <a:pt x="233" y="179"/>
                  </a:lnTo>
                  <a:lnTo>
                    <a:pt x="240" y="156"/>
                  </a:lnTo>
                  <a:lnTo>
                    <a:pt x="242" y="134"/>
                  </a:lnTo>
                  <a:lnTo>
                    <a:pt x="238" y="112"/>
                  </a:lnTo>
                  <a:lnTo>
                    <a:pt x="229" y="89"/>
                  </a:lnTo>
                  <a:lnTo>
                    <a:pt x="223" y="73"/>
                  </a:lnTo>
                  <a:lnTo>
                    <a:pt x="215" y="59"/>
                  </a:lnTo>
                  <a:lnTo>
                    <a:pt x="207" y="42"/>
                  </a:lnTo>
                  <a:lnTo>
                    <a:pt x="195" y="22"/>
                  </a:lnTo>
                  <a:lnTo>
                    <a:pt x="185" y="10"/>
                  </a:lnTo>
                  <a:lnTo>
                    <a:pt x="177" y="2"/>
                  </a:lnTo>
                  <a:lnTo>
                    <a:pt x="173" y="0"/>
                  </a:lnTo>
                </a:path>
              </a:pathLst>
            </a:custGeom>
            <a:grpFill/>
            <a:ln w="6350">
              <a:solidFill>
                <a:schemeClr val="tx1">
                  <a:lumMod val="85000"/>
                  <a:lumOff val="15000"/>
                </a:schemeClr>
              </a:solidFill>
              <a:prstDash val="solid"/>
              <a:round/>
            </a:ln>
          </p:spPr>
          <p:txBody>
            <a:bodyPr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</p:grpSp>
      <p:cxnSp>
        <p:nvCxnSpPr>
          <p:cNvPr id="66" name="直接连接符 65"/>
          <p:cNvCxnSpPr/>
          <p:nvPr/>
        </p:nvCxnSpPr>
        <p:spPr>
          <a:xfrm>
            <a:off x="6502091" y="2248564"/>
            <a:ext cx="248469" cy="243517"/>
          </a:xfrm>
          <a:prstGeom prst="line">
            <a:avLst/>
          </a:prstGeom>
          <a:ln>
            <a:solidFill>
              <a:srgbClr val="0032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/>
          <p:cNvCxnSpPr/>
          <p:nvPr/>
        </p:nvCxnSpPr>
        <p:spPr>
          <a:xfrm>
            <a:off x="5841234" y="2715707"/>
            <a:ext cx="248469" cy="243517"/>
          </a:xfrm>
          <a:prstGeom prst="line">
            <a:avLst/>
          </a:prstGeom>
          <a:ln>
            <a:solidFill>
              <a:srgbClr val="0032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连接符 69"/>
          <p:cNvCxnSpPr/>
          <p:nvPr/>
        </p:nvCxnSpPr>
        <p:spPr>
          <a:xfrm flipV="1">
            <a:off x="6393532" y="3416597"/>
            <a:ext cx="311307" cy="200725"/>
          </a:xfrm>
          <a:prstGeom prst="line">
            <a:avLst/>
          </a:prstGeom>
          <a:ln>
            <a:solidFill>
              <a:srgbClr val="0032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连接符 71"/>
          <p:cNvCxnSpPr/>
          <p:nvPr/>
        </p:nvCxnSpPr>
        <p:spPr>
          <a:xfrm>
            <a:off x="5789569" y="3883099"/>
            <a:ext cx="248469" cy="243517"/>
          </a:xfrm>
          <a:prstGeom prst="line">
            <a:avLst/>
          </a:prstGeom>
          <a:ln>
            <a:solidFill>
              <a:srgbClr val="00326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连接符 72"/>
          <p:cNvCxnSpPr/>
          <p:nvPr/>
        </p:nvCxnSpPr>
        <p:spPr>
          <a:xfrm>
            <a:off x="2816117" y="2500508"/>
            <a:ext cx="1923574" cy="0"/>
          </a:xfrm>
          <a:prstGeom prst="line">
            <a:avLst/>
          </a:prstGeom>
          <a:ln>
            <a:solidFill>
              <a:schemeClr val="bg1"/>
            </a:solidFill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621974" y="2225431"/>
            <a:ext cx="2194143" cy="2376005"/>
          </a:xfrm>
          <a:prstGeom prst="rect">
            <a:avLst/>
          </a:prstGeom>
          <a:noFill/>
        </p:spPr>
        <p:txBody>
          <a:bodyPr wrap="square" lIns="89887" tIns="44943" rIns="89887" bIns="44943" rtlCol="0">
            <a:sp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100" dirty="0">
                <a:solidFill>
                  <a:schemeClr val="bg1"/>
                </a:solidFill>
              </a:rPr>
              <a:t>本系统旨在开发一个操作便捷、效率高、数据安全性高的后台系统，面向广大在互联网上或手机</a:t>
            </a:r>
            <a:r>
              <a:rPr lang="en-US" altLang="zh-CN" sz="1100" dirty="0">
                <a:solidFill>
                  <a:schemeClr val="bg1"/>
                </a:solidFill>
              </a:rPr>
              <a:t>APP</a:t>
            </a:r>
            <a:r>
              <a:rPr lang="zh-CN" altLang="en-US" sz="1100" dirty="0">
                <a:solidFill>
                  <a:schemeClr val="bg1"/>
                </a:solidFill>
              </a:rPr>
              <a:t>上查询天气的需求。</a:t>
            </a:r>
            <a:endParaRPr lang="en-US" altLang="zh-CN" sz="11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100" dirty="0">
                <a:solidFill>
                  <a:schemeClr val="bg1"/>
                </a:solidFill>
              </a:rPr>
              <a:t>系统初步实现了管理员登陆、天气查询管理、天气信息管理、查询订单管理、留言板管理、系统公告信息管理等主要功能，系统界面友好，操作便捷。</a:t>
            </a:r>
            <a:endParaRPr lang="en-US" altLang="zh-CN" sz="1100" dirty="0">
              <a:solidFill>
                <a:schemeClr val="bg1"/>
              </a:solidFill>
            </a:endParaRPr>
          </a:p>
        </p:txBody>
      </p:sp>
      <p:sp>
        <p:nvSpPr>
          <p:cNvPr id="79" name="圆角矩形 78"/>
          <p:cNvSpPr/>
          <p:nvPr/>
        </p:nvSpPr>
        <p:spPr>
          <a:xfrm>
            <a:off x="519121" y="1723043"/>
            <a:ext cx="2410018" cy="2914015"/>
          </a:xfrm>
          <a:prstGeom prst="roundRect">
            <a:avLst/>
          </a:prstGeom>
          <a:noFill/>
          <a:ln w="12700">
            <a:solidFill>
              <a:srgbClr val="0032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91" tIns="33696" rIns="67391" bIns="33696"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80" name="椭圆 79"/>
          <p:cNvSpPr/>
          <p:nvPr/>
        </p:nvSpPr>
        <p:spPr>
          <a:xfrm>
            <a:off x="904377" y="1942793"/>
            <a:ext cx="225563" cy="224547"/>
          </a:xfrm>
          <a:prstGeom prst="ellipse">
            <a:avLst/>
          </a:prstGeom>
          <a:solidFill>
            <a:srgbClr val="00326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91" tIns="33696" rIns="67391" bIns="33696"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81" name="椭圆 80"/>
          <p:cNvSpPr/>
          <p:nvPr/>
        </p:nvSpPr>
        <p:spPr>
          <a:xfrm>
            <a:off x="1231313" y="2064210"/>
            <a:ext cx="135242" cy="134633"/>
          </a:xfrm>
          <a:prstGeom prst="ellipse">
            <a:avLst/>
          </a:prstGeom>
          <a:solidFill>
            <a:srgbClr val="00326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91" tIns="33696" rIns="67391" bIns="33696"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82" name="椭圆 81"/>
          <p:cNvSpPr/>
          <p:nvPr/>
        </p:nvSpPr>
        <p:spPr>
          <a:xfrm>
            <a:off x="2025177" y="1992663"/>
            <a:ext cx="135242" cy="134633"/>
          </a:xfrm>
          <a:prstGeom prst="ellipse">
            <a:avLst/>
          </a:prstGeom>
          <a:solidFill>
            <a:srgbClr val="00326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91" tIns="33696" rIns="67391" bIns="33696"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83" name="椭圆 82"/>
          <p:cNvSpPr/>
          <p:nvPr/>
        </p:nvSpPr>
        <p:spPr>
          <a:xfrm>
            <a:off x="572146" y="1757778"/>
            <a:ext cx="287310" cy="286015"/>
          </a:xfrm>
          <a:prstGeom prst="ellipse">
            <a:avLst/>
          </a:prstGeom>
          <a:solidFill>
            <a:srgbClr val="00326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91" tIns="33696" rIns="67391" bIns="33696"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84" name="椭圆 83"/>
          <p:cNvSpPr/>
          <p:nvPr/>
        </p:nvSpPr>
        <p:spPr>
          <a:xfrm>
            <a:off x="877147" y="1800202"/>
            <a:ext cx="135242" cy="134633"/>
          </a:xfrm>
          <a:prstGeom prst="ellipse">
            <a:avLst/>
          </a:prstGeom>
          <a:solidFill>
            <a:srgbClr val="00326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91" tIns="33696" rIns="67391" bIns="33696"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85" name="椭圆 84"/>
          <p:cNvSpPr/>
          <p:nvPr/>
        </p:nvSpPr>
        <p:spPr>
          <a:xfrm>
            <a:off x="2390102" y="1928993"/>
            <a:ext cx="270483" cy="269264"/>
          </a:xfrm>
          <a:prstGeom prst="ellipse">
            <a:avLst/>
          </a:prstGeom>
          <a:solidFill>
            <a:srgbClr val="00326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91" tIns="33696" rIns="67391" bIns="33696"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86" name="椭圆 85"/>
          <p:cNvSpPr/>
          <p:nvPr/>
        </p:nvSpPr>
        <p:spPr>
          <a:xfrm>
            <a:off x="2750268" y="1575094"/>
            <a:ext cx="164611" cy="163869"/>
          </a:xfrm>
          <a:prstGeom prst="ellipse">
            <a:avLst/>
          </a:prstGeom>
          <a:solidFill>
            <a:srgbClr val="00326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91" tIns="33696" rIns="67391" bIns="33696"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87" name="椭圆 86"/>
          <p:cNvSpPr/>
          <p:nvPr/>
        </p:nvSpPr>
        <p:spPr>
          <a:xfrm>
            <a:off x="2548571" y="1690461"/>
            <a:ext cx="135242" cy="134633"/>
          </a:xfrm>
          <a:prstGeom prst="ellipse">
            <a:avLst/>
          </a:prstGeom>
          <a:solidFill>
            <a:srgbClr val="00326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91" tIns="33696" rIns="67391" bIns="33696"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grpSp>
        <p:nvGrpSpPr>
          <p:cNvPr id="88" name="组合 87"/>
          <p:cNvGrpSpPr/>
          <p:nvPr/>
        </p:nvGrpSpPr>
        <p:grpSpPr>
          <a:xfrm>
            <a:off x="1018967" y="1532271"/>
            <a:ext cx="1335199" cy="423859"/>
            <a:chOff x="814328" y="3219334"/>
            <a:chExt cx="1356392" cy="432536"/>
          </a:xfrm>
          <a:solidFill>
            <a:srgbClr val="003269"/>
          </a:solidFill>
        </p:grpSpPr>
        <p:grpSp>
          <p:nvGrpSpPr>
            <p:cNvPr id="89" name="组合 88"/>
            <p:cNvGrpSpPr/>
            <p:nvPr/>
          </p:nvGrpSpPr>
          <p:grpSpPr>
            <a:xfrm>
              <a:off x="814328" y="3219334"/>
              <a:ext cx="1356392" cy="432536"/>
              <a:chOff x="4304043" y="1286668"/>
              <a:chExt cx="3837944" cy="2757793"/>
            </a:xfrm>
            <a:grpFill/>
            <a:effectLst>
              <a:outerShdw blurRad="381000" dist="2540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91" name="圆角矩形 90"/>
              <p:cNvSpPr/>
              <p:nvPr/>
            </p:nvSpPr>
            <p:spPr>
              <a:xfrm>
                <a:off x="4304043" y="1286668"/>
                <a:ext cx="3837944" cy="2757793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92" name="圆角矩形 91"/>
              <p:cNvSpPr/>
              <p:nvPr/>
            </p:nvSpPr>
            <p:spPr>
              <a:xfrm>
                <a:off x="4351927" y="1373342"/>
                <a:ext cx="3742173" cy="2584452"/>
              </a:xfrm>
              <a:prstGeom prst="round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90" name="TextBox 102"/>
            <p:cNvSpPr txBox="1"/>
            <p:nvPr/>
          </p:nvSpPr>
          <p:spPr>
            <a:xfrm>
              <a:off x="831252" y="3331792"/>
              <a:ext cx="1322544" cy="219854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ctr">
                <a:defRPr sz="14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dirty="0" smtClean="0">
                  <a:latin typeface="+mn-ea"/>
                </a:rPr>
                <a:t>结语</a:t>
              </a:r>
              <a:endParaRPr lang="zh-CN" altLang="en-US" dirty="0">
                <a:latin typeface="+mn-ea"/>
              </a:endParaRPr>
            </a:p>
          </p:txBody>
        </p:sp>
      </p:grpSp>
      <p:sp>
        <p:nvSpPr>
          <p:cNvPr id="93" name="椭圆 92"/>
          <p:cNvSpPr/>
          <p:nvPr/>
        </p:nvSpPr>
        <p:spPr>
          <a:xfrm>
            <a:off x="679412" y="1602833"/>
            <a:ext cx="135242" cy="134633"/>
          </a:xfrm>
          <a:prstGeom prst="ellipse">
            <a:avLst/>
          </a:prstGeom>
          <a:solidFill>
            <a:srgbClr val="00326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91" tIns="33696" rIns="67391" bIns="33696"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7357">
        <p14:prism/>
      </p:transition>
    </mc:Choice>
    <mc:Fallback xmlns="">
      <p:transition spd="slow" advTm="7357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accel="58000" fill="hold" nodeType="afterEffect" p14:presetBounceEnd="5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8000">
                                          <p:cBhvr additive="base">
                                            <p:cTn id="7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8000">
                                          <p:cBhvr additive="base">
                                            <p:cTn id="8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0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2" dur="250"/>
                                            <p:tgtEl>
                                              <p:spTgt spid="6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4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6" dur="250"/>
                                            <p:tgtEl>
                                              <p:spTgt spid="6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8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0" dur="250"/>
                                            <p:tgtEl>
                                              <p:spTgt spid="7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2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4" dur="250"/>
                                            <p:tgtEl>
                                              <p:spTgt spid="7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26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8" dur="250"/>
                                            <p:tgtEl>
                                              <p:spTgt spid="7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30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2" dur="500" fill="hold"/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" dur="500" fill="hold"/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4" dur="500"/>
                                            <p:tgtEl>
                                              <p:spTgt spid="8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5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36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30000"/>
                                      </p:iterate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8" dur="50"/>
                                            <p:tgtEl>
                                              <p:spTgt spid="7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36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30000"/>
                                      </p:iterate>
                                      <p:childTnLst>
                                        <p:animScale>
                                          <p:cBhvr>
                                            <p:cTn id="40" dur="25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</p:cBhvr>
                                          <p:to x="80000" y="100000"/>
                                        </p:animScale>
                                        <p:anim by="(#ppt_w*0.10)" calcmode="lin" valueType="num">
                                          <p:cBhvr>
                                            <p:cTn id="41" dur="25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by="(-#ppt_w*0.10)" calcmode="lin" valueType="num">
                                          <p:cBhvr>
                                            <p:cTn id="42" dur="25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-480000">
                                          <p:cBhvr>
                                            <p:cTn id="43" dur="25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4" presetID="21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46" dur="1000"/>
                                            <p:tgtEl>
                                              <p:spTgt spid="7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7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9" dur="1000" fill="hold"/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0" dur="1000" fill="hold"/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1" dur="1000"/>
                                            <p:tgtEl>
                                              <p:spTgt spid="8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2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4" dur="500" fill="hold"/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5" dur="500" fill="hold"/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6" dur="500"/>
                                            <p:tgtEl>
                                              <p:spTgt spid="8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7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9" dur="9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0" dur="9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1" dur="9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2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4" dur="500" fill="hold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5" dur="500" fill="hold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6" dur="500"/>
                                            <p:tgtEl>
                                              <p:spTgt spid="8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7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9" dur="600" fill="hold"/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0" dur="600" fill="hold"/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1" dur="600"/>
                                            <p:tgtEl>
                                              <p:spTgt spid="8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2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4" dur="7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5" dur="7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6" dur="700"/>
                                            <p:tgtEl>
                                              <p:spTgt spid="8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7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9" dur="10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0" dur="10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1" dur="1000"/>
                                            <p:tgtEl>
                                              <p:spTgt spid="8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2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4" dur="700" fill="hold"/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5" dur="700" fill="hold"/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6" dur="700"/>
                                            <p:tgtEl>
                                              <p:spTgt spid="8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7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9" dur="800" fill="hold"/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0" dur="800" fill="hold"/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1" dur="800"/>
                                            <p:tgtEl>
                                              <p:spTgt spid="8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2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9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4" dur="900" fill="hold"/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5" dur="900" fill="hold"/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6" dur="900"/>
                                            <p:tgtEl>
                                              <p:spTgt spid="9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 animBg="1"/>
          <p:bldP spid="78" grpId="0"/>
          <p:bldP spid="78" grpId="1"/>
          <p:bldP spid="79" grpId="0" animBg="1"/>
          <p:bldP spid="80" grpId="0" animBg="1"/>
          <p:bldP spid="81" grpId="0" animBg="1"/>
          <p:bldP spid="82" grpId="0" animBg="1"/>
          <p:bldP spid="83" grpId="0" animBg="1"/>
          <p:bldP spid="84" grpId="0" animBg="1"/>
          <p:bldP spid="85" grpId="0" animBg="1"/>
          <p:bldP spid="86" grpId="0" animBg="1"/>
          <p:bldP spid="87" grpId="0" animBg="1"/>
          <p:bldP spid="93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accel="58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0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2" dur="250"/>
                                            <p:tgtEl>
                                              <p:spTgt spid="6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4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6" dur="250"/>
                                            <p:tgtEl>
                                              <p:spTgt spid="6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8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0" dur="250"/>
                                            <p:tgtEl>
                                              <p:spTgt spid="7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2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4" dur="250"/>
                                            <p:tgtEl>
                                              <p:spTgt spid="7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26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8" dur="250"/>
                                            <p:tgtEl>
                                              <p:spTgt spid="7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30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2" dur="500" fill="hold"/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" dur="500" fill="hold"/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4" dur="500"/>
                                            <p:tgtEl>
                                              <p:spTgt spid="8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5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36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30000"/>
                                      </p:iterate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8" dur="50"/>
                                            <p:tgtEl>
                                              <p:spTgt spid="7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36" presetClass="emph" presetSubtype="0" fill="hold" grpId="1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30000"/>
                                      </p:iterate>
                                      <p:childTnLst>
                                        <p:animScale>
                                          <p:cBhvr>
                                            <p:cTn id="40" dur="25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</p:cBhvr>
                                          <p:to x="80000" y="100000"/>
                                        </p:animScale>
                                        <p:anim by="(#ppt_w*0.10)" calcmode="lin" valueType="num">
                                          <p:cBhvr>
                                            <p:cTn id="41" dur="25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</p:anim>
                                        <p:anim by="(-#ppt_w*0.10)" calcmode="lin" valueType="num">
                                          <p:cBhvr>
                                            <p:cTn id="42" dur="25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</p:anim>
                                        <p:animRot by="-480000">
                                          <p:cBhvr>
                                            <p:cTn id="43" dur="25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44" presetID="21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46" dur="1000"/>
                                            <p:tgtEl>
                                              <p:spTgt spid="7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7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9" dur="1000" fill="hold"/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0" dur="1000" fill="hold"/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1" dur="1000"/>
                                            <p:tgtEl>
                                              <p:spTgt spid="8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2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4" dur="500" fill="hold"/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5" dur="500" fill="hold"/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6" dur="500"/>
                                            <p:tgtEl>
                                              <p:spTgt spid="8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7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9" dur="9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0" dur="9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1" dur="9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2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4" dur="500" fill="hold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5" dur="500" fill="hold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6" dur="500"/>
                                            <p:tgtEl>
                                              <p:spTgt spid="8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7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9" dur="600" fill="hold"/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0" dur="600" fill="hold"/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1" dur="600"/>
                                            <p:tgtEl>
                                              <p:spTgt spid="8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2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4" dur="7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5" dur="7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6" dur="700"/>
                                            <p:tgtEl>
                                              <p:spTgt spid="8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7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9" dur="10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0" dur="10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1" dur="1000"/>
                                            <p:tgtEl>
                                              <p:spTgt spid="8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2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4" dur="700" fill="hold"/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5" dur="700" fill="hold"/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6" dur="700"/>
                                            <p:tgtEl>
                                              <p:spTgt spid="8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7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9" dur="800" fill="hold"/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0" dur="800" fill="hold"/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1" dur="800"/>
                                            <p:tgtEl>
                                              <p:spTgt spid="8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2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9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4" dur="900" fill="hold"/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5" dur="900" fill="hold"/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6" dur="900"/>
                                            <p:tgtEl>
                                              <p:spTgt spid="9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 animBg="1"/>
          <p:bldP spid="78" grpId="0"/>
          <p:bldP spid="78" grpId="1"/>
          <p:bldP spid="79" grpId="0" animBg="1"/>
          <p:bldP spid="80" grpId="0" animBg="1"/>
          <p:bldP spid="81" grpId="0" animBg="1"/>
          <p:bldP spid="82" grpId="0" animBg="1"/>
          <p:bldP spid="83" grpId="0" animBg="1"/>
          <p:bldP spid="84" grpId="0" animBg="1"/>
          <p:bldP spid="85" grpId="0" animBg="1"/>
          <p:bldP spid="86" grpId="0" animBg="1"/>
          <p:bldP spid="87" grpId="0" animBg="1"/>
          <p:bldP spid="93" grpId="0" animBg="1"/>
        </p:bldLst>
      </p:timing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2550148" y="1038326"/>
            <a:ext cx="3887762" cy="3870239"/>
          </a:xfrm>
          <a:prstGeom prst="ellipse">
            <a:avLst/>
          </a:prstGeom>
          <a:noFill/>
          <a:ln w="12700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91" tIns="33696" rIns="67391" bIns="33696" rtlCol="0" anchor="ctr"/>
          <a:lstStyle/>
          <a:p>
            <a:pPr algn="ctr"/>
            <a:endParaRPr lang="zh-CN" altLang="en-US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sp>
        <p:nvSpPr>
          <p:cNvPr id="3" name="椭圆 34"/>
          <p:cNvSpPr/>
          <p:nvPr/>
        </p:nvSpPr>
        <p:spPr>
          <a:xfrm rot="18900000">
            <a:off x="4686286" y="2543982"/>
            <a:ext cx="1448765" cy="1854799"/>
          </a:xfrm>
          <a:custGeom>
            <a:avLst/>
            <a:gdLst/>
            <a:ahLst/>
            <a:cxnLst/>
            <a:rect l="l" t="t" r="r" b="b"/>
            <a:pathLst>
              <a:path w="1118836" h="1438889">
                <a:moveTo>
                  <a:pt x="548270" y="0"/>
                </a:moveTo>
                <a:lnTo>
                  <a:pt x="721662" y="346785"/>
                </a:lnTo>
                <a:cubicBezTo>
                  <a:pt x="951885" y="413972"/>
                  <a:pt x="1118836" y="627225"/>
                  <a:pt x="1118836" y="879471"/>
                </a:cubicBezTo>
                <a:cubicBezTo>
                  <a:pt x="1118836" y="1188429"/>
                  <a:pt x="868376" y="1438889"/>
                  <a:pt x="559418" y="1438889"/>
                </a:cubicBezTo>
                <a:cubicBezTo>
                  <a:pt x="250460" y="1438889"/>
                  <a:pt x="0" y="1188429"/>
                  <a:pt x="0" y="879471"/>
                </a:cubicBezTo>
                <a:cubicBezTo>
                  <a:pt x="0" y="636984"/>
                  <a:pt x="154283" y="430531"/>
                  <a:pt x="370781" y="354978"/>
                </a:cubicBezTo>
                <a:close/>
              </a:path>
            </a:pathLst>
          </a:custGeom>
          <a:solidFill>
            <a:srgbClr val="00326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91" tIns="33696" rIns="67391" bIns="33696"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grpSp>
        <p:nvGrpSpPr>
          <p:cNvPr id="4" name="组合 3"/>
          <p:cNvGrpSpPr/>
          <p:nvPr/>
        </p:nvGrpSpPr>
        <p:grpSpPr>
          <a:xfrm rot="8100000">
            <a:off x="3001716" y="1256992"/>
            <a:ext cx="1779331" cy="2301347"/>
            <a:chOff x="4020870" y="2194485"/>
            <a:chExt cx="1102258" cy="1432090"/>
          </a:xfrm>
          <a:solidFill>
            <a:srgbClr val="003269"/>
          </a:solidFill>
          <a:effectLst/>
        </p:grpSpPr>
        <p:sp>
          <p:nvSpPr>
            <p:cNvPr id="5" name="等腰三角形 43"/>
            <p:cNvSpPr/>
            <p:nvPr/>
          </p:nvSpPr>
          <p:spPr>
            <a:xfrm>
              <a:off x="4020870" y="2194485"/>
              <a:ext cx="1102258" cy="1432090"/>
            </a:xfrm>
            <a:custGeom>
              <a:avLst/>
              <a:gdLst/>
              <a:ahLst/>
              <a:cxnLst/>
              <a:rect l="l" t="t" r="r" b="b"/>
              <a:pathLst>
                <a:path w="1102258" h="1432090">
                  <a:moveTo>
                    <a:pt x="761620" y="431870"/>
                  </a:moveTo>
                  <a:lnTo>
                    <a:pt x="856659" y="621949"/>
                  </a:lnTo>
                  <a:lnTo>
                    <a:pt x="234710" y="621949"/>
                  </a:lnTo>
                  <a:lnTo>
                    <a:pt x="325695" y="439980"/>
                  </a:lnTo>
                  <a:cubicBezTo>
                    <a:pt x="163858" y="520416"/>
                    <a:pt x="53779" y="687834"/>
                    <a:pt x="53779" y="880961"/>
                  </a:cubicBezTo>
                  <a:cubicBezTo>
                    <a:pt x="53779" y="1155639"/>
                    <a:pt x="276450" y="1378310"/>
                    <a:pt x="551128" y="1378310"/>
                  </a:cubicBezTo>
                  <a:cubicBezTo>
                    <a:pt x="825806" y="1378310"/>
                    <a:pt x="1048477" y="1155639"/>
                    <a:pt x="1048477" y="880961"/>
                  </a:cubicBezTo>
                  <a:cubicBezTo>
                    <a:pt x="1048477" y="681767"/>
                    <a:pt x="931374" y="509923"/>
                    <a:pt x="761620" y="431870"/>
                  </a:cubicBezTo>
                  <a:close/>
                  <a:moveTo>
                    <a:pt x="545685" y="0"/>
                  </a:moveTo>
                  <a:lnTo>
                    <a:pt x="726120" y="360871"/>
                  </a:lnTo>
                  <a:cubicBezTo>
                    <a:pt x="945108" y="431845"/>
                    <a:pt x="1102258" y="638051"/>
                    <a:pt x="1102258" y="880961"/>
                  </a:cubicBezTo>
                  <a:cubicBezTo>
                    <a:pt x="1102258" y="1185341"/>
                    <a:pt x="855509" y="1432090"/>
                    <a:pt x="551129" y="1432090"/>
                  </a:cubicBezTo>
                  <a:cubicBezTo>
                    <a:pt x="246749" y="1432090"/>
                    <a:pt x="0" y="1185341"/>
                    <a:pt x="0" y="880961"/>
                  </a:cubicBezTo>
                  <a:cubicBezTo>
                    <a:pt x="0" y="642821"/>
                    <a:pt x="151038" y="439958"/>
                    <a:pt x="363249" y="364872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6" name="等腰三角形 42"/>
            <p:cNvSpPr/>
            <p:nvPr/>
          </p:nvSpPr>
          <p:spPr>
            <a:xfrm>
              <a:off x="4044928" y="2251925"/>
              <a:ext cx="1054142" cy="1350592"/>
            </a:xfrm>
            <a:custGeom>
              <a:avLst/>
              <a:gdLst/>
              <a:ahLst/>
              <a:cxnLst/>
              <a:rect l="l" t="t" r="r" b="b"/>
              <a:pathLst>
                <a:path w="1054142" h="1350592">
                  <a:moveTo>
                    <a:pt x="521627" y="0"/>
                  </a:moveTo>
                  <a:lnTo>
                    <a:pt x="682907" y="322559"/>
                  </a:lnTo>
                  <a:cubicBezTo>
                    <a:pt x="898294" y="386795"/>
                    <a:pt x="1054142" y="586958"/>
                    <a:pt x="1054142" y="823521"/>
                  </a:cubicBezTo>
                  <a:cubicBezTo>
                    <a:pt x="1054142" y="1114614"/>
                    <a:pt x="818164" y="1350592"/>
                    <a:pt x="527071" y="1350592"/>
                  </a:cubicBezTo>
                  <a:cubicBezTo>
                    <a:pt x="235978" y="1350592"/>
                    <a:pt x="0" y="1114614"/>
                    <a:pt x="0" y="823521"/>
                  </a:cubicBezTo>
                  <a:cubicBezTo>
                    <a:pt x="0" y="591722"/>
                    <a:pt x="149634" y="394871"/>
                    <a:pt x="358347" y="32656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8" name="椭圆 7"/>
          <p:cNvSpPr/>
          <p:nvPr/>
        </p:nvSpPr>
        <p:spPr>
          <a:xfrm>
            <a:off x="2735763" y="1108890"/>
            <a:ext cx="914206" cy="910085"/>
          </a:xfrm>
          <a:prstGeom prst="ellipse">
            <a:avLst/>
          </a:prstGeom>
          <a:solidFill>
            <a:srgbClr val="00326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5634684" y="3623828"/>
            <a:ext cx="876051" cy="872104"/>
          </a:xfrm>
          <a:prstGeom prst="ellipse">
            <a:avLst/>
          </a:prstGeom>
          <a:solidFill>
            <a:srgbClr val="00326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TextBox 9"/>
          <p:cNvSpPr txBox="1"/>
          <p:nvPr/>
        </p:nvSpPr>
        <p:spPr>
          <a:xfrm>
            <a:off x="897673" y="1908071"/>
            <a:ext cx="1417657" cy="22159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ct val="1500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1600" dirty="0">
                <a:solidFill>
                  <a:schemeClr val="bg1"/>
                </a:solidFill>
              </a:rPr>
              <a:t>在这次设计过程中，真正让我感触最深的是，如何使我的想法构思实施成为现实。</a:t>
            </a:r>
            <a:endParaRPr lang="en-US" altLang="zh-CN" sz="1600" dirty="0">
              <a:solidFill>
                <a:schemeClr val="bg1"/>
              </a:solidFill>
            </a:endParaRPr>
          </a:p>
        </p:txBody>
      </p:sp>
      <p:sp>
        <p:nvSpPr>
          <p:cNvPr id="14" name="TextBox 10"/>
          <p:cNvSpPr txBox="1"/>
          <p:nvPr/>
        </p:nvSpPr>
        <p:spPr>
          <a:xfrm>
            <a:off x="6796081" y="2397887"/>
            <a:ext cx="1407208" cy="166199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ct val="1500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1200" dirty="0">
                <a:solidFill>
                  <a:schemeClr val="bg1"/>
                </a:solidFill>
              </a:rPr>
              <a:t>在此期间，我遇到了种种困难，我经常向老师求助，或去上网查询资料，扩大了我的知识面，我也十分享受这一过程。</a:t>
            </a:r>
            <a:endParaRPr lang="en-US" altLang="zh-CN" sz="1200" dirty="0">
              <a:solidFill>
                <a:schemeClr val="bg1"/>
              </a:solidFill>
            </a:endParaRPr>
          </a:p>
        </p:txBody>
      </p:sp>
      <p:sp>
        <p:nvSpPr>
          <p:cNvPr id="15" name="TextBox 11"/>
          <p:cNvSpPr txBox="1"/>
          <p:nvPr/>
        </p:nvSpPr>
        <p:spPr>
          <a:xfrm>
            <a:off x="3433822" y="2096776"/>
            <a:ext cx="649059" cy="375827"/>
          </a:xfrm>
          <a:prstGeom prst="rect">
            <a:avLst/>
          </a:prstGeom>
          <a:noFill/>
        </p:spPr>
        <p:txBody>
          <a:bodyPr wrap="none" lIns="67391" tIns="33696" rIns="67391" bIns="33696">
            <a:spAutoFit/>
          </a:bodyPr>
          <a:lstStyle/>
          <a:p>
            <a:pPr algn="ctr">
              <a:defRPr/>
            </a:pPr>
            <a:r>
              <a:rPr lang="zh-CN" altLang="en-US" sz="2000" b="1" dirty="0">
                <a:solidFill>
                  <a:schemeClr val="bg1"/>
                </a:solidFill>
              </a:rPr>
              <a:t>感触</a:t>
            </a:r>
            <a:endParaRPr lang="zh-CN" altLang="en-US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TextBox 13"/>
          <p:cNvSpPr txBox="1"/>
          <p:nvPr/>
        </p:nvSpPr>
        <p:spPr>
          <a:xfrm>
            <a:off x="5315397" y="3437481"/>
            <a:ext cx="546467" cy="314271"/>
          </a:xfrm>
          <a:prstGeom prst="rect">
            <a:avLst/>
          </a:prstGeom>
          <a:noFill/>
        </p:spPr>
        <p:txBody>
          <a:bodyPr wrap="none" lIns="67391" tIns="33696" rIns="67391" bIns="33696">
            <a:spAutoFit/>
          </a:bodyPr>
          <a:lstStyle/>
          <a:p>
            <a:pPr algn="ctr">
              <a:defRPr/>
            </a:pPr>
            <a:r>
              <a:rPr lang="zh-CN" altLang="en-US" b="1" dirty="0">
                <a:solidFill>
                  <a:schemeClr val="bg1"/>
                </a:solidFill>
              </a:rPr>
              <a:t>享受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 advTm="6818">
        <p14:vortex dir="r"/>
      </p:transition>
    </mc:Choice>
    <mc:Fallback xmlns="">
      <p:transition spd="slow" advTm="6818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afterEffect" p14:presetBounceEnd="4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7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8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" presetClass="entr" presetSubtype="2" fill="hold" nodeType="afterEffect" p14:presetBounceEnd="4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12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13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5" presetID="21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17" dur="10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9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5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7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9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31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33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35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37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 animBg="1"/>
          <p:bldP spid="3" grpId="0" animBg="1"/>
          <p:bldP spid="13" grpId="0"/>
          <p:bldP spid="14" grpId="0"/>
          <p:bldP spid="15" grpId="0"/>
          <p:bldP spid="16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5" presetID="21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17" dur="10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9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5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7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9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31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33" dur="500"/>
                                            <p:tgtEl>
                                              <p:spTgt spid="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35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37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 animBg="1"/>
          <p:bldP spid="3" grpId="0" animBg="1"/>
          <p:bldP spid="13" grpId="0"/>
          <p:bldP spid="14" grpId="0"/>
          <p:bldP spid="15" grpId="0"/>
          <p:bldP spid="16" grpId="0"/>
        </p:bldLst>
      </p:timing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2"/>
          <p:cNvSpPr/>
          <p:nvPr/>
        </p:nvSpPr>
        <p:spPr bwMode="auto">
          <a:xfrm>
            <a:off x="1243338" y="1214734"/>
            <a:ext cx="406461" cy="809256"/>
          </a:xfrm>
          <a:custGeom>
            <a:avLst/>
            <a:gdLst>
              <a:gd name="T0" fmla="*/ 776 w 776"/>
              <a:gd name="T1" fmla="*/ 1553 h 1553"/>
              <a:gd name="T2" fmla="*/ 0 w 776"/>
              <a:gd name="T3" fmla="*/ 777 h 1553"/>
              <a:gd name="T4" fmla="*/ 776 w 776"/>
              <a:gd name="T5" fmla="*/ 0 h 15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776" h="1553">
                <a:moveTo>
                  <a:pt x="776" y="1553"/>
                </a:moveTo>
                <a:cubicBezTo>
                  <a:pt x="348" y="1553"/>
                  <a:pt x="0" y="1205"/>
                  <a:pt x="0" y="777"/>
                </a:cubicBezTo>
                <a:cubicBezTo>
                  <a:pt x="0" y="348"/>
                  <a:pt x="348" y="0"/>
                  <a:pt x="776" y="0"/>
                </a:cubicBezTo>
              </a:path>
            </a:pathLst>
          </a:custGeom>
          <a:noFill/>
          <a:ln w="12700" cap="flat">
            <a:solidFill>
              <a:schemeClr val="bg1">
                <a:lumMod val="50000"/>
              </a:schemeClr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9858" tIns="44929" rIns="89858" bIns="44929" numCol="1" anchor="t" anchorCtr="0" compatLnSpc="1"/>
          <a:lstStyle/>
          <a:p>
            <a:pPr>
              <a:defRPr/>
            </a:pPr>
            <a:endParaRPr lang="zh-CN" altLang="en-US" ker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Oval 13"/>
          <p:cNvSpPr>
            <a:spLocks noChangeArrowheads="1"/>
          </p:cNvSpPr>
          <p:nvPr/>
        </p:nvSpPr>
        <p:spPr bwMode="auto">
          <a:xfrm>
            <a:off x="1319269" y="1285877"/>
            <a:ext cx="661056" cy="662525"/>
          </a:xfrm>
          <a:prstGeom prst="ellipse">
            <a:avLst/>
          </a:prstGeom>
          <a:solidFill>
            <a:srgbClr val="003269"/>
          </a:solidFill>
          <a:ln w="12700">
            <a:noFill/>
            <a:round/>
          </a:ln>
        </p:spPr>
        <p:txBody>
          <a:bodyPr vert="horz" wrap="square" lIns="89858" tIns="44929" rIns="89858" bIns="44929" numCol="1" anchor="t" anchorCtr="0" compatLnSpc="1"/>
          <a:lstStyle/>
          <a:p>
            <a:pPr>
              <a:defRPr/>
            </a:pPr>
            <a:endParaRPr lang="zh-CN" altLang="en-US" ker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Line 14"/>
          <p:cNvSpPr>
            <a:spLocks noChangeShapeType="1"/>
          </p:cNvSpPr>
          <p:nvPr/>
        </p:nvSpPr>
        <p:spPr bwMode="auto">
          <a:xfrm>
            <a:off x="1649796" y="1214734"/>
            <a:ext cx="5949501" cy="0"/>
          </a:xfrm>
          <a:prstGeom prst="line">
            <a:avLst/>
          </a:prstGeom>
          <a:noFill/>
          <a:ln w="12700" cap="flat">
            <a:solidFill>
              <a:schemeClr val="bg1">
                <a:lumMod val="50000"/>
              </a:schemeClr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89858" tIns="44929" rIns="89858" bIns="44929" numCol="1" anchor="t" anchorCtr="0" compatLnSpc="1"/>
          <a:lstStyle/>
          <a:p>
            <a:pPr>
              <a:defRPr/>
            </a:pPr>
            <a:endParaRPr lang="zh-CN" altLang="en-US" ker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Line 15"/>
          <p:cNvSpPr>
            <a:spLocks noChangeShapeType="1"/>
          </p:cNvSpPr>
          <p:nvPr/>
        </p:nvSpPr>
        <p:spPr bwMode="auto">
          <a:xfrm>
            <a:off x="1649796" y="2023989"/>
            <a:ext cx="5949501" cy="0"/>
          </a:xfrm>
          <a:prstGeom prst="line">
            <a:avLst/>
          </a:prstGeom>
          <a:noFill/>
          <a:ln w="12700" cap="flat">
            <a:solidFill>
              <a:schemeClr val="bg1">
                <a:lumMod val="50000"/>
              </a:schemeClr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89858" tIns="44929" rIns="89858" bIns="44929" numCol="1" anchor="t" anchorCtr="0" compatLnSpc="1"/>
          <a:lstStyle/>
          <a:p>
            <a:pPr>
              <a:defRPr/>
            </a:pPr>
            <a:endParaRPr lang="zh-CN" altLang="en-US" ker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Freeform 16"/>
          <p:cNvSpPr/>
          <p:nvPr/>
        </p:nvSpPr>
        <p:spPr bwMode="auto">
          <a:xfrm>
            <a:off x="7599298" y="2023989"/>
            <a:ext cx="406461" cy="813704"/>
          </a:xfrm>
          <a:custGeom>
            <a:avLst/>
            <a:gdLst>
              <a:gd name="T0" fmla="*/ 0 w 776"/>
              <a:gd name="T1" fmla="*/ 0 h 1553"/>
              <a:gd name="T2" fmla="*/ 776 w 776"/>
              <a:gd name="T3" fmla="*/ 776 h 1553"/>
              <a:gd name="T4" fmla="*/ 0 w 776"/>
              <a:gd name="T5" fmla="*/ 1553 h 15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776" h="1553">
                <a:moveTo>
                  <a:pt x="0" y="0"/>
                </a:moveTo>
                <a:cubicBezTo>
                  <a:pt x="428" y="0"/>
                  <a:pt x="776" y="348"/>
                  <a:pt x="776" y="776"/>
                </a:cubicBezTo>
                <a:cubicBezTo>
                  <a:pt x="776" y="1205"/>
                  <a:pt x="428" y="1553"/>
                  <a:pt x="0" y="1553"/>
                </a:cubicBezTo>
              </a:path>
            </a:pathLst>
          </a:custGeom>
          <a:noFill/>
          <a:ln w="12700" cap="flat">
            <a:solidFill>
              <a:schemeClr val="bg1">
                <a:lumMod val="50000"/>
              </a:schemeClr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9858" tIns="44929" rIns="89858" bIns="44929" numCol="1" anchor="t" anchorCtr="0" compatLnSpc="1"/>
          <a:lstStyle/>
          <a:p>
            <a:pPr>
              <a:defRPr/>
            </a:pPr>
            <a:endParaRPr lang="zh-CN" altLang="en-US" kern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Oval 17"/>
          <p:cNvSpPr>
            <a:spLocks noChangeArrowheads="1"/>
          </p:cNvSpPr>
          <p:nvPr/>
        </p:nvSpPr>
        <p:spPr bwMode="auto">
          <a:xfrm>
            <a:off x="7268770" y="2099578"/>
            <a:ext cx="665524" cy="662525"/>
          </a:xfrm>
          <a:prstGeom prst="ellipse">
            <a:avLst/>
          </a:prstGeom>
          <a:solidFill>
            <a:srgbClr val="003269"/>
          </a:solidFill>
          <a:ln w="12700">
            <a:noFill/>
            <a:round/>
          </a:ln>
        </p:spPr>
        <p:txBody>
          <a:bodyPr vert="horz" wrap="square" lIns="89858" tIns="44929" rIns="89858" bIns="44929" numCol="1" anchor="t" anchorCtr="0" compatLnSpc="1"/>
          <a:lstStyle/>
          <a:p>
            <a:pPr>
              <a:defRPr/>
            </a:pPr>
            <a:endParaRPr lang="zh-CN" altLang="en-US" kern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Line 18"/>
          <p:cNvSpPr>
            <a:spLocks noChangeShapeType="1"/>
          </p:cNvSpPr>
          <p:nvPr/>
        </p:nvSpPr>
        <p:spPr bwMode="auto">
          <a:xfrm flipH="1">
            <a:off x="1649796" y="2837691"/>
            <a:ext cx="5949501" cy="0"/>
          </a:xfrm>
          <a:prstGeom prst="line">
            <a:avLst/>
          </a:prstGeom>
          <a:noFill/>
          <a:ln w="12700" cap="flat">
            <a:solidFill>
              <a:schemeClr val="bg1">
                <a:lumMod val="50000"/>
              </a:schemeClr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89858" tIns="44929" rIns="89858" bIns="44929" numCol="1" anchor="t" anchorCtr="0" compatLnSpc="1"/>
          <a:lstStyle/>
          <a:p>
            <a:pPr>
              <a:defRPr/>
            </a:pPr>
            <a:endParaRPr lang="zh-CN" altLang="en-US" ker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Freeform 19"/>
          <p:cNvSpPr/>
          <p:nvPr/>
        </p:nvSpPr>
        <p:spPr bwMode="auto">
          <a:xfrm>
            <a:off x="1243338" y="2837691"/>
            <a:ext cx="406461" cy="809256"/>
          </a:xfrm>
          <a:custGeom>
            <a:avLst/>
            <a:gdLst>
              <a:gd name="T0" fmla="*/ 776 w 776"/>
              <a:gd name="T1" fmla="*/ 1553 h 1553"/>
              <a:gd name="T2" fmla="*/ 0 w 776"/>
              <a:gd name="T3" fmla="*/ 776 h 1553"/>
              <a:gd name="T4" fmla="*/ 776 w 776"/>
              <a:gd name="T5" fmla="*/ 0 h 15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776" h="1553">
                <a:moveTo>
                  <a:pt x="776" y="1553"/>
                </a:moveTo>
                <a:cubicBezTo>
                  <a:pt x="348" y="1553"/>
                  <a:pt x="0" y="1205"/>
                  <a:pt x="0" y="776"/>
                </a:cubicBezTo>
                <a:cubicBezTo>
                  <a:pt x="0" y="348"/>
                  <a:pt x="348" y="0"/>
                  <a:pt x="776" y="0"/>
                </a:cubicBezTo>
              </a:path>
            </a:pathLst>
          </a:custGeom>
          <a:noFill/>
          <a:ln w="12700" cap="flat">
            <a:solidFill>
              <a:schemeClr val="bg1">
                <a:lumMod val="50000"/>
              </a:schemeClr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89858" tIns="44929" rIns="89858" bIns="44929" numCol="1" anchor="t" anchorCtr="0" compatLnSpc="1"/>
          <a:lstStyle/>
          <a:p>
            <a:pPr>
              <a:defRPr/>
            </a:pPr>
            <a:endParaRPr lang="zh-CN" altLang="en-US" ker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Oval 20"/>
          <p:cNvSpPr>
            <a:spLocks noChangeArrowheads="1"/>
          </p:cNvSpPr>
          <p:nvPr/>
        </p:nvSpPr>
        <p:spPr bwMode="auto">
          <a:xfrm>
            <a:off x="1319269" y="2908833"/>
            <a:ext cx="661056" cy="662525"/>
          </a:xfrm>
          <a:prstGeom prst="ellipse">
            <a:avLst/>
          </a:prstGeom>
          <a:solidFill>
            <a:srgbClr val="003269"/>
          </a:solidFill>
          <a:ln w="12700">
            <a:noFill/>
            <a:round/>
          </a:ln>
        </p:spPr>
        <p:txBody>
          <a:bodyPr vert="horz" wrap="square" lIns="89858" tIns="44929" rIns="89858" bIns="44929" numCol="1" anchor="t" anchorCtr="0" compatLnSpc="1"/>
          <a:lstStyle/>
          <a:p>
            <a:pPr>
              <a:defRPr/>
            </a:pPr>
            <a:endParaRPr lang="zh-CN" altLang="en-US" ker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Line 24"/>
          <p:cNvSpPr>
            <a:spLocks noChangeShapeType="1"/>
          </p:cNvSpPr>
          <p:nvPr/>
        </p:nvSpPr>
        <p:spPr bwMode="auto">
          <a:xfrm flipH="1">
            <a:off x="1652031" y="3650866"/>
            <a:ext cx="5949501" cy="0"/>
          </a:xfrm>
          <a:prstGeom prst="line">
            <a:avLst/>
          </a:prstGeom>
          <a:noFill/>
          <a:ln w="12700" cap="flat">
            <a:solidFill>
              <a:schemeClr val="bg1">
                <a:lumMod val="50000"/>
              </a:schemeClr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89858" tIns="44929" rIns="89858" bIns="44929" numCol="1" anchor="t" anchorCtr="0" compatLnSpc="1"/>
          <a:lstStyle/>
          <a:p>
            <a:pPr>
              <a:defRPr/>
            </a:pPr>
            <a:endParaRPr lang="zh-CN" altLang="en-US" ker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482585" y="1383881"/>
            <a:ext cx="334422" cy="4825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>
              <a:defRPr/>
            </a:pPr>
            <a:r>
              <a:rPr lang="en-US" altLang="zh-CN" sz="31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endParaRPr lang="zh-CN" altLang="en-US" sz="310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090545" y="1442285"/>
            <a:ext cx="3756792" cy="424160"/>
          </a:xfrm>
          <a:prstGeom prst="rect">
            <a:avLst/>
          </a:prstGeom>
          <a:noFill/>
        </p:spPr>
        <p:txBody>
          <a:bodyPr wrap="square" lIns="89858" tIns="44929" rIns="89858" bIns="44929" rtlCol="0">
            <a:spAutoFit/>
          </a:bodyPr>
          <a:lstStyle/>
          <a:p>
            <a:pPr algn="just">
              <a:lnSpc>
                <a:spcPts val="1280"/>
              </a:lnSpc>
            </a:pPr>
            <a:r>
              <a: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虽然系统初步实现了大部分主要功能，但是由于个人项目开发经验的不足，系统还存在着一些缺点</a:t>
            </a:r>
            <a:endParaRPr lang="en-US" altLang="zh-CN" sz="1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7449323" y="2204269"/>
            <a:ext cx="334422" cy="4825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>
              <a:defRPr/>
            </a:pPr>
            <a:r>
              <a:rPr lang="en-US" altLang="zh-CN" sz="3100" kern="0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endParaRPr lang="zh-CN" altLang="en-US" sz="3100" kern="0" dirty="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1460082" y="3028682"/>
            <a:ext cx="334422" cy="4825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>
              <a:defRPr/>
            </a:pPr>
            <a:r>
              <a:rPr lang="en-US" altLang="zh-CN" sz="3100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endParaRPr lang="zh-CN" altLang="en-US" sz="3100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366437" y="2209703"/>
            <a:ext cx="3756792" cy="552400"/>
          </a:xfrm>
          <a:prstGeom prst="rect">
            <a:avLst/>
          </a:prstGeom>
          <a:noFill/>
        </p:spPr>
        <p:txBody>
          <a:bodyPr wrap="square" lIns="89858" tIns="44929" rIns="89858" bIns="44929" rtlCol="0">
            <a:spAutoFit/>
          </a:bodyPr>
          <a:lstStyle/>
          <a:p>
            <a:pPr indent="457200">
              <a:lnSpc>
                <a:spcPct val="125000"/>
              </a:lnSpc>
            </a:pPr>
            <a:r>
              <a: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界面不够美观，颜色单调；代码杂乱，对系统维护造成困难等，还需要进一步的完善。</a:t>
            </a:r>
            <a:endParaRPr lang="en-US" altLang="zh-CN" sz="1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112571" y="2956663"/>
            <a:ext cx="3756792" cy="629345"/>
          </a:xfrm>
          <a:prstGeom prst="rect">
            <a:avLst/>
          </a:prstGeom>
          <a:noFill/>
        </p:spPr>
        <p:txBody>
          <a:bodyPr wrap="square" lIns="89858" tIns="44929" rIns="89858" bIns="44929" rtlCol="0">
            <a:spAutoFit/>
          </a:bodyPr>
          <a:lstStyle/>
          <a:p>
            <a:pPr indent="457200">
              <a:lnSpc>
                <a:spcPct val="125000"/>
              </a:lnSpc>
            </a:pPr>
            <a:r>
              <a: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最后，感谢老师和身边的同学在在此期间对我的支持和帮助！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819">
        <p14:prism isContent="1"/>
      </p:transition>
    </mc:Choice>
    <mc:Fallback xmlns="">
      <p:transition spd="slow" advTm="881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500"/>
                            </p:stCondLst>
                            <p:childTnLst>
                              <p:par>
                                <p:cTn id="4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000"/>
                            </p:stCondLst>
                            <p:childTnLst>
                              <p:par>
                                <p:cTn id="5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500"/>
                            </p:stCondLst>
                            <p:childTnLst>
                              <p:par>
                                <p:cTn id="5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0"/>
                            </p:stCondLst>
                            <p:childTnLst>
                              <p:par>
                                <p:cTn id="5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500"/>
                            </p:stCondLst>
                            <p:childTnLst>
                              <p:par>
                                <p:cTn id="7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6000"/>
                            </p:stCondLst>
                            <p:childTnLst>
                              <p:par>
                                <p:cTn id="7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4" grpId="0" animBg="1"/>
      <p:bldP spid="15" grpId="0"/>
      <p:bldP spid="16" grpId="0"/>
      <p:bldP spid="17" grpId="0"/>
      <p:bldP spid="18" grpId="0"/>
      <p:bldP spid="21" grpId="0"/>
      <p:bldP spid="2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Documents and Settings\Administrator\桌面\新建文件夹 (2)\5.15封面参考\复件 (51) 新建文件夹\7dfc9e60d6f9cd7142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4620"/>
            <a:ext cx="9032959" cy="5063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4"/>
          <p:cNvSpPr txBox="1"/>
          <p:nvPr/>
        </p:nvSpPr>
        <p:spPr>
          <a:xfrm>
            <a:off x="540122" y="341987"/>
            <a:ext cx="6336704" cy="6769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en-US" altLang="zh-CN" sz="4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造字工房雅圆（非商用）常规体" panose="02010600030101010101" charset="0"/>
                <a:ea typeface="宋体" panose="02010600030101010101" pitchFamily="2" charset="-122"/>
                <a:sym typeface="造字工房雅圆（非商用）常规体" panose="02010600030101010101" charset="0"/>
              </a:rPr>
              <a:t>Python</a:t>
            </a:r>
            <a:r>
              <a:rPr lang="zh-CN" altLang="en-US" sz="4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造字工房雅圆（非商用）常规体" panose="02010600030101010101" charset="0"/>
                <a:ea typeface="宋体" panose="02010600030101010101" pitchFamily="2" charset="-122"/>
                <a:sym typeface="造字工房雅圆（非商用）常规体" panose="02010600030101010101" charset="0"/>
              </a:rPr>
              <a:t>查询城市天气</a:t>
            </a:r>
          </a:p>
        </p:txBody>
      </p:sp>
      <p:sp>
        <p:nvSpPr>
          <p:cNvPr id="5" name="TextBox 34"/>
          <p:cNvSpPr txBox="1"/>
          <p:nvPr/>
        </p:nvSpPr>
        <p:spPr>
          <a:xfrm>
            <a:off x="540122" y="1018897"/>
            <a:ext cx="6336704" cy="3689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Using Python to query the city weather</a:t>
            </a:r>
          </a:p>
        </p:txBody>
      </p:sp>
      <p:pic>
        <p:nvPicPr>
          <p:cNvPr id="6" name="震撼呐喊节奏空旷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900038" y="287908"/>
            <a:ext cx="609600" cy="6096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40122" y="1773896"/>
            <a:ext cx="368832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>
                <a:solidFill>
                  <a:schemeClr val="bg1"/>
                </a:solidFill>
                <a:latin typeface="造字工房雅圆（非商用）常规体" panose="02010600030101010101" charset="0"/>
                <a:ea typeface="宋体" panose="02010600030101010101" pitchFamily="2" charset="-122"/>
                <a:sym typeface="造字工房雅圆（非商用）常规体" panose="02010600030101010101" charset="0"/>
              </a:rPr>
              <a:t>THE END! </a:t>
            </a:r>
            <a:endParaRPr lang="zh-CN" altLang="en-US" sz="4400" b="1" dirty="0">
              <a:solidFill>
                <a:schemeClr val="bg1"/>
              </a:solidFill>
              <a:latin typeface="造字工房雅圆（非商用）常规体" panose="02010600030101010101" charset="0"/>
              <a:ea typeface="宋体" panose="02010600030101010101" pitchFamily="2" charset="-122"/>
              <a:sym typeface="造字工房雅圆（非商用）常规体" panose="02010600030101010101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40122" y="2483011"/>
            <a:ext cx="46805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solidFill>
                  <a:schemeClr val="bg1"/>
                </a:solidFill>
                <a:latin typeface="造字工房雅圆（非商用）常规体" panose="02010600030101010101" charset="0"/>
                <a:ea typeface="宋体" panose="02010600030101010101" pitchFamily="2" charset="-122"/>
                <a:sym typeface="造字工房雅圆（非商用）常规体" panose="02010600030101010101" charset="0"/>
              </a:rPr>
              <a:t>THANKS</a:t>
            </a:r>
            <a:r>
              <a:rPr lang="en-US" altLang="zh-CN" sz="4000" b="1" dirty="0" smtClean="0">
                <a:solidFill>
                  <a:schemeClr val="bg1"/>
                </a:solidFill>
                <a:latin typeface="造字工房雅圆（非商用）常规体" panose="02010600030101010101" charset="0"/>
                <a:ea typeface="宋体" panose="02010600030101010101" pitchFamily="2" charset="-122"/>
                <a:sym typeface="造字工房雅圆（非商用）常规体" panose="02010600030101010101" charset="0"/>
              </a:rPr>
              <a:t>!</a:t>
            </a:r>
            <a:endParaRPr lang="zh-CN" altLang="en-US" sz="4000" b="1" dirty="0">
              <a:solidFill>
                <a:schemeClr val="bg1"/>
              </a:solidFill>
              <a:latin typeface="造字工房雅圆（非商用）常规体" panose="02010600030101010101" charset="0"/>
              <a:ea typeface="宋体" panose="02010600030101010101" pitchFamily="2" charset="-122"/>
              <a:sym typeface="造字工房雅圆（非商用）常规体" panose="02010600030101010101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40122" y="3384252"/>
            <a:ext cx="46085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造字工房雅圆（非商用）常规体" panose="02010600030101010101" charset="0"/>
                <a:ea typeface="宋体" panose="02010600030101010101" pitchFamily="2" charset="-122"/>
                <a:sym typeface="造字工房雅圆（非商用）常规体" panose="02010600030101010101" charset="0"/>
              </a:rPr>
              <a:t>答辩人：梁誉</a:t>
            </a:r>
            <a:r>
              <a:rPr lang="zh-CN" altLang="en-US" sz="3200" b="1" dirty="0" smtClean="0">
                <a:solidFill>
                  <a:schemeClr val="bg1"/>
                </a:solidFill>
                <a:latin typeface="造字工房雅圆（非商用）常规体" panose="02010600030101010101" charset="0"/>
                <a:ea typeface="宋体" panose="02010600030101010101" pitchFamily="2" charset="-122"/>
                <a:sym typeface="造字工房雅圆（非商用）常规体" panose="02010600030101010101" charset="0"/>
              </a:rPr>
              <a:t>耀</a:t>
            </a:r>
            <a:endParaRPr lang="zh-CN" altLang="en-US" sz="3200" b="1" dirty="0">
              <a:solidFill>
                <a:schemeClr val="bg1"/>
              </a:solidFill>
              <a:latin typeface="造字工房雅圆（非商用）常规体" panose="02010600030101010101" charset="0"/>
              <a:ea typeface="宋体" panose="02010600030101010101" pitchFamily="2" charset="-122"/>
              <a:sym typeface="造字工房雅圆（非商用）常规体" panose="02010600030101010101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40122" y="4003242"/>
            <a:ext cx="432048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bg1"/>
                </a:solidFill>
                <a:latin typeface="造字工房雅圆（非商用）常规体" panose="02010600030101010101" charset="0"/>
                <a:ea typeface="宋体" panose="02010600030101010101" pitchFamily="2" charset="-122"/>
                <a:sym typeface="造字工房雅圆（非商用）常规体" panose="02010600030101010101" charset="0"/>
              </a:rPr>
              <a:t>导师：余强</a:t>
            </a:r>
          </a:p>
          <a:p>
            <a:endParaRPr lang="zh-CN" altLang="en-US" sz="32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400" advTm="8578">
        <p14:honeycomb/>
      </p:transition>
    </mc:Choice>
    <mc:Fallback xmlns="">
      <p:transition spd="slow" advTm="857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38" presetClass="entr" presetSubtype="0" accel="5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9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10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38" presetClass="entr" presetSubtype="0" accel="5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6" dur="22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17" dur="227" fill="hold">
                                          <p:stCondLst>
                                            <p:cond delay="227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2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78" decel="50000" autoRev="1" fill="hold">
                                          <p:stCondLst>
                                            <p:cond delay="227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68" fill="hold">
                                          <p:stCondLst>
                                            <p:cond delay="43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43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4" grpId="0"/>
      <p:bldP spid="5" grpId="0"/>
      <p:bldP spid="2" grpId="0"/>
      <p:bldP spid="3" grpId="0"/>
      <p:bldP spid="7" grpId="0"/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Documents and Settings\Administrator\桌面\新建文件夹 (2)\5.15封面参考\复件 (51) 新建文件夹\7dfc9e60d6f9cd714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-40640" y="-53473"/>
            <a:ext cx="9041764" cy="5093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: 圆角 5"/>
          <p:cNvSpPr/>
          <p:nvPr/>
        </p:nvSpPr>
        <p:spPr>
          <a:xfrm>
            <a:off x="3636466" y="2160116"/>
            <a:ext cx="4021364" cy="633670"/>
          </a:xfrm>
          <a:prstGeom prst="roundRect">
            <a:avLst>
              <a:gd name="adj" fmla="val 5000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000" dirty="0">
                <a:latin typeface="造字工房雅圆（非商用）常规体" panose="02010600030101010101" charset="0"/>
                <a:ea typeface="宋体" panose="02010600030101010101" pitchFamily="2" charset="-122"/>
                <a:sym typeface="造字工房雅圆（非商用）常规体" panose="02010600030101010101" charset="0"/>
              </a:rPr>
              <a:t>研究概述</a:t>
            </a:r>
            <a:endParaRPr lang="zh-CN" altLang="en-US" sz="40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1469">
        <p14:prism/>
      </p:transition>
    </mc:Choice>
    <mc:Fallback xmlns="">
      <p:transition spd="slow" advTm="146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9"/>
          <p:cNvSpPr txBox="1"/>
          <p:nvPr/>
        </p:nvSpPr>
        <p:spPr>
          <a:xfrm>
            <a:off x="890598" y="3508045"/>
            <a:ext cx="1387332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ct val="1500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1600" b="1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传统的天气预报已经不能满足人们的需求</a:t>
            </a:r>
            <a:endParaRPr lang="en-US" altLang="zh-CN" sz="1600" dirty="0">
              <a:solidFill>
                <a:schemeClr val="bg1"/>
              </a:solidFill>
            </a:endParaRPr>
          </a:p>
        </p:txBody>
      </p:sp>
      <p:sp>
        <p:nvSpPr>
          <p:cNvPr id="3" name="TextBox 31"/>
          <p:cNvSpPr txBox="1"/>
          <p:nvPr/>
        </p:nvSpPr>
        <p:spPr>
          <a:xfrm>
            <a:off x="2867002" y="3508045"/>
            <a:ext cx="1387332" cy="12926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ct val="1500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1400" b="1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本</a:t>
            </a:r>
            <a:r>
              <a:rPr lang="zh-CN" altLang="en-US" sz="1400" b="1" dirty="0" smtClean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次开发</a:t>
            </a:r>
            <a:r>
              <a:rPr lang="zh-CN" altLang="en-US" sz="1400" b="1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出一个界面友好，操作简单，便于维护的后台系统</a:t>
            </a:r>
            <a:endParaRPr lang="en-US" altLang="zh-CN" sz="1400" dirty="0">
              <a:solidFill>
                <a:schemeClr val="bg1"/>
              </a:solidFill>
            </a:endParaRPr>
          </a:p>
        </p:txBody>
      </p:sp>
      <p:sp>
        <p:nvSpPr>
          <p:cNvPr id="4" name="TextBox 32"/>
          <p:cNvSpPr txBox="1"/>
          <p:nvPr/>
        </p:nvSpPr>
        <p:spPr>
          <a:xfrm>
            <a:off x="4830439" y="3515850"/>
            <a:ext cx="1387332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ct val="1500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1200" b="1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为了克服当今网上查询天气系统存在的界面不够直观、操作不够便捷等问题</a:t>
            </a:r>
            <a:endParaRPr lang="en-US" altLang="zh-CN" sz="1200" dirty="0">
              <a:solidFill>
                <a:schemeClr val="bg1"/>
              </a:solidFill>
            </a:endParaRPr>
          </a:p>
        </p:txBody>
      </p:sp>
      <p:sp>
        <p:nvSpPr>
          <p:cNvPr id="5" name="TextBox 33"/>
          <p:cNvSpPr txBox="1"/>
          <p:nvPr/>
        </p:nvSpPr>
        <p:spPr>
          <a:xfrm>
            <a:off x="6763030" y="3515850"/>
            <a:ext cx="1387332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ct val="1500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1200" b="1" dirty="0" smtClean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旨在</a:t>
            </a:r>
            <a:r>
              <a:rPr lang="zh-CN" altLang="en-US" sz="1200" b="1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开发一个具备强大功能的后台系统，能够及时更新天气信息</a:t>
            </a:r>
            <a:endParaRPr lang="en-US" altLang="zh-CN" sz="1200" dirty="0">
              <a:solidFill>
                <a:schemeClr val="bg1"/>
              </a:solidFill>
            </a:endParaRPr>
          </a:p>
        </p:txBody>
      </p:sp>
      <p:sp>
        <p:nvSpPr>
          <p:cNvPr id="6" name="燕尾形箭头 5"/>
          <p:cNvSpPr/>
          <p:nvPr/>
        </p:nvSpPr>
        <p:spPr>
          <a:xfrm>
            <a:off x="460239" y="2379030"/>
            <a:ext cx="8080648" cy="224014"/>
          </a:xfrm>
          <a:prstGeom prst="notchedRightArrow">
            <a:avLst/>
          </a:prstGeom>
          <a:solidFill>
            <a:srgbClr val="0032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9846" tIns="44924" rIns="89846" bIns="44924" anchor="ctr"/>
          <a:lstStyle/>
          <a:p>
            <a:pPr algn="ctr" defTabSz="897890">
              <a:defRPr/>
            </a:pPr>
            <a:endParaRPr lang="zh-CN" altLang="en-US" sz="2400">
              <a:solidFill>
                <a:srgbClr val="003269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770839" y="1602831"/>
            <a:ext cx="1670865" cy="1663334"/>
            <a:chOff x="1278793" y="3334906"/>
            <a:chExt cx="914015" cy="914015"/>
          </a:xfrm>
          <a:solidFill>
            <a:schemeClr val="bg1"/>
          </a:solidFill>
          <a:effectLst/>
        </p:grpSpPr>
        <p:grpSp>
          <p:nvGrpSpPr>
            <p:cNvPr id="8" name="组合 7"/>
            <p:cNvGrpSpPr/>
            <p:nvPr/>
          </p:nvGrpSpPr>
          <p:grpSpPr>
            <a:xfrm>
              <a:off x="1278793" y="3334906"/>
              <a:ext cx="914015" cy="914015"/>
              <a:chOff x="304801" y="673100"/>
              <a:chExt cx="4000501" cy="4000500"/>
            </a:xfrm>
            <a:grpFill/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10" name="同心圆 9"/>
              <p:cNvSpPr/>
              <p:nvPr/>
            </p:nvSpPr>
            <p:spPr>
              <a:xfrm>
                <a:off x="304801" y="673100"/>
                <a:ext cx="4000501" cy="4000500"/>
              </a:xfrm>
              <a:prstGeom prst="donut">
                <a:avLst>
                  <a:gd name="adj" fmla="val 4879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500">
                  <a:solidFill>
                    <a:srgbClr val="003269"/>
                  </a:solidFill>
                </a:endParaRPr>
              </a:p>
            </p:txBody>
          </p:sp>
          <p:sp>
            <p:nvSpPr>
              <p:cNvPr id="11" name="椭圆 10"/>
              <p:cNvSpPr/>
              <p:nvPr/>
            </p:nvSpPr>
            <p:spPr>
              <a:xfrm>
                <a:off x="392118" y="760413"/>
                <a:ext cx="3825870" cy="382586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500">
                  <a:solidFill>
                    <a:srgbClr val="003269"/>
                  </a:solidFill>
                </a:endParaRPr>
              </a:p>
            </p:txBody>
          </p:sp>
        </p:grpSp>
        <p:sp>
          <p:nvSpPr>
            <p:cNvPr id="9" name="TextBox 3"/>
            <p:cNvSpPr txBox="1"/>
            <p:nvPr/>
          </p:nvSpPr>
          <p:spPr>
            <a:xfrm>
              <a:off x="1402932" y="3717145"/>
              <a:ext cx="665737" cy="202951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ct val="35000"/>
                </a:spcAft>
              </a:pPr>
              <a:r>
                <a:rPr lang="zh-CN" altLang="en-US" sz="2000" b="1" dirty="0">
                  <a:solidFill>
                    <a:schemeClr val="accent1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开发背景</a:t>
              </a:r>
              <a:endParaRPr lang="en-US" altLang="zh-CN" sz="20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2703227" y="1606468"/>
            <a:ext cx="1670863" cy="1663333"/>
            <a:chOff x="1278794" y="3334906"/>
            <a:chExt cx="914014" cy="914014"/>
          </a:xfrm>
          <a:solidFill>
            <a:schemeClr val="bg1"/>
          </a:solidFill>
          <a:effectLst/>
        </p:grpSpPr>
        <p:grpSp>
          <p:nvGrpSpPr>
            <p:cNvPr id="13" name="组合 12"/>
            <p:cNvGrpSpPr/>
            <p:nvPr/>
          </p:nvGrpSpPr>
          <p:grpSpPr>
            <a:xfrm>
              <a:off x="1278794" y="3334906"/>
              <a:ext cx="914014" cy="914014"/>
              <a:chOff x="304800" y="673100"/>
              <a:chExt cx="4000500" cy="4000500"/>
            </a:xfrm>
            <a:grpFill/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15" name="同心圆 14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500">
                  <a:solidFill>
                    <a:srgbClr val="003269"/>
                  </a:solidFill>
                </a:endParaRPr>
              </a:p>
            </p:txBody>
          </p:sp>
          <p:sp>
            <p:nvSpPr>
              <p:cNvPr id="16" name="椭圆 15"/>
              <p:cNvSpPr/>
              <p:nvPr/>
            </p:nvSpPr>
            <p:spPr>
              <a:xfrm>
                <a:off x="392112" y="760412"/>
                <a:ext cx="3825874" cy="382587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500">
                  <a:solidFill>
                    <a:srgbClr val="003269"/>
                  </a:solidFill>
                </a:endParaRPr>
              </a:p>
            </p:txBody>
          </p:sp>
        </p:grpSp>
        <p:sp>
          <p:nvSpPr>
            <p:cNvPr id="14" name="TextBox 8"/>
            <p:cNvSpPr txBox="1"/>
            <p:nvPr/>
          </p:nvSpPr>
          <p:spPr>
            <a:xfrm>
              <a:off x="1401956" y="3698234"/>
              <a:ext cx="665737" cy="219863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accent1"/>
                  </a:solidFill>
                  <a:latin typeface="+mn-ea"/>
                </a:rPr>
                <a:t>行动策略</a:t>
              </a: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4615258" y="1602833"/>
            <a:ext cx="1670863" cy="1663333"/>
            <a:chOff x="1278794" y="3334906"/>
            <a:chExt cx="914014" cy="914014"/>
          </a:xfrm>
          <a:solidFill>
            <a:schemeClr val="bg1"/>
          </a:solidFill>
          <a:effectLst/>
        </p:grpSpPr>
        <p:grpSp>
          <p:nvGrpSpPr>
            <p:cNvPr id="18" name="组合 17"/>
            <p:cNvGrpSpPr/>
            <p:nvPr/>
          </p:nvGrpSpPr>
          <p:grpSpPr>
            <a:xfrm>
              <a:off x="1278794" y="3334906"/>
              <a:ext cx="914014" cy="914014"/>
              <a:chOff x="304800" y="673100"/>
              <a:chExt cx="4000500" cy="4000500"/>
            </a:xfrm>
            <a:grpFill/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20" name="同心圆 19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500">
                  <a:solidFill>
                    <a:srgbClr val="003269"/>
                  </a:solidFill>
                </a:endParaRPr>
              </a:p>
            </p:txBody>
          </p:sp>
          <p:sp>
            <p:nvSpPr>
              <p:cNvPr id="21" name="椭圆 20"/>
              <p:cNvSpPr/>
              <p:nvPr/>
            </p:nvSpPr>
            <p:spPr>
              <a:xfrm>
                <a:off x="392112" y="760412"/>
                <a:ext cx="3825874" cy="382587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500">
                  <a:solidFill>
                    <a:srgbClr val="003269"/>
                  </a:solidFill>
                </a:endParaRPr>
              </a:p>
            </p:txBody>
          </p:sp>
        </p:grpSp>
        <p:sp>
          <p:nvSpPr>
            <p:cNvPr id="19" name="TextBox 13"/>
            <p:cNvSpPr txBox="1"/>
            <p:nvPr/>
          </p:nvSpPr>
          <p:spPr>
            <a:xfrm>
              <a:off x="1419598" y="3721505"/>
              <a:ext cx="665737" cy="202951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ct val="35000"/>
                </a:spcAft>
              </a:pPr>
              <a:r>
                <a:rPr lang="zh-CN" altLang="en-US" sz="2000" b="1" dirty="0">
                  <a:solidFill>
                    <a:schemeClr val="accent1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开发目的</a:t>
              </a:r>
              <a:endParaRPr lang="en-US" altLang="zh-CN" sz="20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6515609" y="1609570"/>
            <a:ext cx="1670863" cy="1663333"/>
            <a:chOff x="1278794" y="3334906"/>
            <a:chExt cx="914014" cy="914014"/>
          </a:xfrm>
          <a:solidFill>
            <a:schemeClr val="bg1"/>
          </a:solidFill>
          <a:effectLst/>
        </p:grpSpPr>
        <p:grpSp>
          <p:nvGrpSpPr>
            <p:cNvPr id="23" name="组合 22"/>
            <p:cNvGrpSpPr/>
            <p:nvPr/>
          </p:nvGrpSpPr>
          <p:grpSpPr>
            <a:xfrm>
              <a:off x="1278794" y="3334906"/>
              <a:ext cx="914014" cy="914014"/>
              <a:chOff x="304799" y="673099"/>
              <a:chExt cx="4000500" cy="4000502"/>
            </a:xfrm>
            <a:grpFill/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25" name="同心圆 24"/>
              <p:cNvSpPr/>
              <p:nvPr/>
            </p:nvSpPr>
            <p:spPr>
              <a:xfrm>
                <a:off x="304799" y="673099"/>
                <a:ext cx="4000500" cy="4000502"/>
              </a:xfrm>
              <a:prstGeom prst="donut">
                <a:avLst>
                  <a:gd name="adj" fmla="val 4879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500">
                  <a:solidFill>
                    <a:srgbClr val="003269"/>
                  </a:solidFill>
                </a:endParaRPr>
              </a:p>
            </p:txBody>
          </p:sp>
          <p:sp>
            <p:nvSpPr>
              <p:cNvPr id="26" name="椭圆 25"/>
              <p:cNvSpPr/>
              <p:nvPr/>
            </p:nvSpPr>
            <p:spPr>
              <a:xfrm>
                <a:off x="392112" y="760412"/>
                <a:ext cx="3825874" cy="382587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500">
                  <a:solidFill>
                    <a:srgbClr val="003269"/>
                  </a:solidFill>
                </a:endParaRPr>
              </a:p>
            </p:txBody>
          </p:sp>
        </p:grpSp>
        <p:sp>
          <p:nvSpPr>
            <p:cNvPr id="24" name="TextBox 18"/>
            <p:cNvSpPr txBox="1"/>
            <p:nvPr/>
          </p:nvSpPr>
          <p:spPr>
            <a:xfrm>
              <a:off x="1414141" y="3729069"/>
              <a:ext cx="665737" cy="202951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ct val="35000"/>
                </a:spcAft>
              </a:pPr>
              <a:r>
                <a:rPr lang="zh-CN" altLang="en-US" sz="2000" b="1" dirty="0">
                  <a:solidFill>
                    <a:schemeClr val="accent1"/>
                  </a:solidFill>
                  <a:latin typeface="Arial" panose="020B0604020202020204" pitchFamily="34" charset="0"/>
                  <a:ea typeface="宋体" panose="02010600030101010101" pitchFamily="2" charset="-122"/>
                </a:rPr>
                <a:t>研究意义</a:t>
              </a:r>
            </a:p>
          </p:txBody>
        </p:sp>
      </p:grpSp>
      <p:sp>
        <p:nvSpPr>
          <p:cNvPr id="27" name="椭圆 26"/>
          <p:cNvSpPr/>
          <p:nvPr/>
        </p:nvSpPr>
        <p:spPr>
          <a:xfrm>
            <a:off x="811398" y="1461706"/>
            <a:ext cx="635280" cy="632417"/>
          </a:xfrm>
          <a:prstGeom prst="ellipse">
            <a:avLst/>
          </a:prstGeom>
          <a:solidFill>
            <a:srgbClr val="00326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91" tIns="33696" rIns="67391" bIns="33696" rtlCol="0" anchor="ctr"/>
          <a:lstStyle/>
          <a:p>
            <a:pPr algn="ctr"/>
            <a:endParaRPr lang="zh-CN" altLang="en-US" sz="1500" dirty="0">
              <a:solidFill>
                <a:srgbClr val="003269"/>
              </a:solidFill>
            </a:endParaRPr>
          </a:p>
        </p:txBody>
      </p:sp>
      <p:sp>
        <p:nvSpPr>
          <p:cNvPr id="28" name="椭圆 27"/>
          <p:cNvSpPr/>
          <p:nvPr/>
        </p:nvSpPr>
        <p:spPr>
          <a:xfrm>
            <a:off x="2739693" y="1461706"/>
            <a:ext cx="635280" cy="632417"/>
          </a:xfrm>
          <a:prstGeom prst="ellipse">
            <a:avLst/>
          </a:prstGeom>
          <a:solidFill>
            <a:srgbClr val="00326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91" tIns="33696" rIns="67391" bIns="33696" rtlCol="0" anchor="ctr"/>
          <a:lstStyle/>
          <a:p>
            <a:pPr algn="ctr"/>
            <a:endParaRPr lang="zh-CN" altLang="en-US" sz="1500" dirty="0">
              <a:solidFill>
                <a:srgbClr val="003269"/>
              </a:solidFill>
            </a:endParaRPr>
          </a:p>
        </p:txBody>
      </p:sp>
      <p:sp>
        <p:nvSpPr>
          <p:cNvPr id="29" name="椭圆 28"/>
          <p:cNvSpPr/>
          <p:nvPr/>
        </p:nvSpPr>
        <p:spPr>
          <a:xfrm>
            <a:off x="4686142" y="1468120"/>
            <a:ext cx="635280" cy="632417"/>
          </a:xfrm>
          <a:prstGeom prst="ellipse">
            <a:avLst/>
          </a:prstGeom>
          <a:solidFill>
            <a:srgbClr val="00326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91" tIns="33696" rIns="67391" bIns="33696" rtlCol="0" anchor="ctr"/>
          <a:lstStyle/>
          <a:p>
            <a:pPr algn="ctr"/>
            <a:endParaRPr lang="zh-CN" altLang="en-US" sz="1500" dirty="0">
              <a:solidFill>
                <a:srgbClr val="003269"/>
              </a:solidFill>
            </a:endParaRPr>
          </a:p>
        </p:txBody>
      </p:sp>
      <p:sp>
        <p:nvSpPr>
          <p:cNvPr id="30" name="椭圆 29"/>
          <p:cNvSpPr/>
          <p:nvPr/>
        </p:nvSpPr>
        <p:spPr>
          <a:xfrm>
            <a:off x="6602280" y="1468120"/>
            <a:ext cx="635280" cy="632417"/>
          </a:xfrm>
          <a:prstGeom prst="ellipse">
            <a:avLst/>
          </a:prstGeom>
          <a:solidFill>
            <a:srgbClr val="00326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7391" tIns="33696" rIns="67391" bIns="33696" rtlCol="0" anchor="ctr"/>
          <a:lstStyle/>
          <a:p>
            <a:pPr algn="ctr"/>
            <a:endParaRPr lang="zh-CN" altLang="en-US" sz="1500" dirty="0">
              <a:solidFill>
                <a:srgbClr val="003269"/>
              </a:solidFill>
            </a:endParaRPr>
          </a:p>
        </p:txBody>
      </p:sp>
      <p:sp>
        <p:nvSpPr>
          <p:cNvPr id="31" name="Freeform 34"/>
          <p:cNvSpPr>
            <a:spLocks noEditPoints="1"/>
          </p:cNvSpPr>
          <p:nvPr/>
        </p:nvSpPr>
        <p:spPr bwMode="auto">
          <a:xfrm>
            <a:off x="985193" y="1609569"/>
            <a:ext cx="329034" cy="336172"/>
          </a:xfrm>
          <a:custGeom>
            <a:avLst/>
            <a:gdLst>
              <a:gd name="T0" fmla="*/ 261 w 447"/>
              <a:gd name="T1" fmla="*/ 25 h 460"/>
              <a:gd name="T2" fmla="*/ 286 w 447"/>
              <a:gd name="T3" fmla="*/ 99 h 460"/>
              <a:gd name="T4" fmla="*/ 310 w 447"/>
              <a:gd name="T5" fmla="*/ 25 h 460"/>
              <a:gd name="T6" fmla="*/ 124 w 447"/>
              <a:gd name="T7" fmla="*/ 3 h 460"/>
              <a:gd name="T8" fmla="*/ 100 w 447"/>
              <a:gd name="T9" fmla="*/ 28 h 460"/>
              <a:gd name="T10" fmla="*/ 125 w 447"/>
              <a:gd name="T11" fmla="*/ 103 h 460"/>
              <a:gd name="T12" fmla="*/ 149 w 447"/>
              <a:gd name="T13" fmla="*/ 28 h 460"/>
              <a:gd name="T14" fmla="*/ 31 w 447"/>
              <a:gd name="T15" fmla="*/ 70 h 460"/>
              <a:gd name="T16" fmla="*/ 7 w 447"/>
              <a:gd name="T17" fmla="*/ 82 h 460"/>
              <a:gd name="T18" fmla="*/ 0 w 447"/>
              <a:gd name="T19" fmla="*/ 401 h 460"/>
              <a:gd name="T20" fmla="*/ 31 w 447"/>
              <a:gd name="T21" fmla="*/ 436 h 460"/>
              <a:gd name="T22" fmla="*/ 237 w 447"/>
              <a:gd name="T23" fmla="*/ 397 h 460"/>
              <a:gd name="T24" fmla="*/ 153 w 447"/>
              <a:gd name="T25" fmla="*/ 302 h 460"/>
              <a:gd name="T26" fmla="*/ 241 w 447"/>
              <a:gd name="T27" fmla="*/ 314 h 460"/>
              <a:gd name="T28" fmla="*/ 265 w 447"/>
              <a:gd name="T29" fmla="*/ 278 h 460"/>
              <a:gd name="T30" fmla="*/ 359 w 447"/>
              <a:gd name="T31" fmla="*/ 174 h 460"/>
              <a:gd name="T32" fmla="*/ 399 w 447"/>
              <a:gd name="T33" fmla="*/ 267 h 460"/>
              <a:gd name="T34" fmla="*/ 392 w 447"/>
              <a:gd name="T35" fmla="*/ 82 h 460"/>
              <a:gd name="T36" fmla="*/ 325 w 447"/>
              <a:gd name="T37" fmla="*/ 70 h 460"/>
              <a:gd name="T38" fmla="*/ 313 w 447"/>
              <a:gd name="T39" fmla="*/ 108 h 460"/>
              <a:gd name="T40" fmla="*/ 256 w 447"/>
              <a:gd name="T41" fmla="*/ 108 h 460"/>
              <a:gd name="T42" fmla="*/ 245 w 447"/>
              <a:gd name="T43" fmla="*/ 70 h 460"/>
              <a:gd name="T44" fmla="*/ 165 w 447"/>
              <a:gd name="T45" fmla="*/ 91 h 460"/>
              <a:gd name="T46" fmla="*/ 125 w 447"/>
              <a:gd name="T47" fmla="*/ 115 h 460"/>
              <a:gd name="T48" fmla="*/ 85 w 447"/>
              <a:gd name="T49" fmla="*/ 91 h 460"/>
              <a:gd name="T50" fmla="*/ 31 w 447"/>
              <a:gd name="T51" fmla="*/ 70 h 460"/>
              <a:gd name="T52" fmla="*/ 40 w 447"/>
              <a:gd name="T53" fmla="*/ 174 h 460"/>
              <a:gd name="T54" fmla="*/ 129 w 447"/>
              <a:gd name="T55" fmla="*/ 278 h 460"/>
              <a:gd name="T56" fmla="*/ 40 w 447"/>
              <a:gd name="T57" fmla="*/ 174 h 460"/>
              <a:gd name="T58" fmla="*/ 153 w 447"/>
              <a:gd name="T59" fmla="*/ 174 h 460"/>
              <a:gd name="T60" fmla="*/ 241 w 447"/>
              <a:gd name="T61" fmla="*/ 278 h 460"/>
              <a:gd name="T62" fmla="*/ 153 w 447"/>
              <a:gd name="T63" fmla="*/ 174 h 460"/>
              <a:gd name="T64" fmla="*/ 352 w 447"/>
              <a:gd name="T65" fmla="*/ 281 h 460"/>
              <a:gd name="T66" fmla="*/ 357 w 447"/>
              <a:gd name="T67" fmla="*/ 460 h 460"/>
              <a:gd name="T68" fmla="*/ 357 w 447"/>
              <a:gd name="T69" fmla="*/ 281 h 460"/>
              <a:gd name="T70" fmla="*/ 40 w 447"/>
              <a:gd name="T71" fmla="*/ 302 h 460"/>
              <a:gd name="T72" fmla="*/ 129 w 447"/>
              <a:gd name="T73" fmla="*/ 302 h 460"/>
              <a:gd name="T74" fmla="*/ 40 w 447"/>
              <a:gd name="T75" fmla="*/ 397 h 460"/>
              <a:gd name="T76" fmla="*/ 319 w 447"/>
              <a:gd name="T77" fmla="*/ 316 h 460"/>
              <a:gd name="T78" fmla="*/ 414 w 447"/>
              <a:gd name="T79" fmla="*/ 316 h 460"/>
              <a:gd name="T80" fmla="*/ 364 w 447"/>
              <a:gd name="T81" fmla="*/ 432 h 460"/>
              <a:gd name="T82" fmla="*/ 371 w 447"/>
              <a:gd name="T83" fmla="*/ 345 h 460"/>
              <a:gd name="T84" fmla="*/ 352 w 447"/>
              <a:gd name="T85" fmla="*/ 345 h 460"/>
              <a:gd name="T86" fmla="*/ 316 w 447"/>
              <a:gd name="T87" fmla="*/ 346 h 4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447" h="460">
                <a:moveTo>
                  <a:pt x="285" y="0"/>
                </a:moveTo>
                <a:cubicBezTo>
                  <a:pt x="272" y="0"/>
                  <a:pt x="261" y="12"/>
                  <a:pt x="261" y="25"/>
                </a:cubicBezTo>
                <a:lnTo>
                  <a:pt x="261" y="75"/>
                </a:lnTo>
                <a:cubicBezTo>
                  <a:pt x="261" y="88"/>
                  <a:pt x="273" y="99"/>
                  <a:pt x="286" y="99"/>
                </a:cubicBezTo>
                <a:cubicBezTo>
                  <a:pt x="298" y="99"/>
                  <a:pt x="310" y="88"/>
                  <a:pt x="310" y="75"/>
                </a:cubicBezTo>
                <a:lnTo>
                  <a:pt x="310" y="25"/>
                </a:lnTo>
                <a:cubicBezTo>
                  <a:pt x="310" y="12"/>
                  <a:pt x="298" y="0"/>
                  <a:pt x="285" y="0"/>
                </a:cubicBezTo>
                <a:close/>
                <a:moveTo>
                  <a:pt x="124" y="3"/>
                </a:moveTo>
                <a:lnTo>
                  <a:pt x="124" y="3"/>
                </a:lnTo>
                <a:cubicBezTo>
                  <a:pt x="111" y="3"/>
                  <a:pt x="100" y="15"/>
                  <a:pt x="100" y="28"/>
                </a:cubicBezTo>
                <a:lnTo>
                  <a:pt x="100" y="78"/>
                </a:lnTo>
                <a:cubicBezTo>
                  <a:pt x="100" y="91"/>
                  <a:pt x="112" y="103"/>
                  <a:pt x="125" y="103"/>
                </a:cubicBezTo>
                <a:cubicBezTo>
                  <a:pt x="138" y="103"/>
                  <a:pt x="149" y="91"/>
                  <a:pt x="149" y="78"/>
                </a:cubicBezTo>
                <a:lnTo>
                  <a:pt x="149" y="28"/>
                </a:lnTo>
                <a:cubicBezTo>
                  <a:pt x="150" y="15"/>
                  <a:pt x="138" y="3"/>
                  <a:pt x="124" y="3"/>
                </a:cubicBezTo>
                <a:close/>
                <a:moveTo>
                  <a:pt x="31" y="70"/>
                </a:moveTo>
                <a:lnTo>
                  <a:pt x="31" y="70"/>
                </a:lnTo>
                <a:cubicBezTo>
                  <a:pt x="21" y="70"/>
                  <a:pt x="13" y="75"/>
                  <a:pt x="7" y="82"/>
                </a:cubicBezTo>
                <a:cubicBezTo>
                  <a:pt x="2" y="89"/>
                  <a:pt x="0" y="97"/>
                  <a:pt x="0" y="105"/>
                </a:cubicBezTo>
                <a:lnTo>
                  <a:pt x="0" y="401"/>
                </a:lnTo>
                <a:cubicBezTo>
                  <a:pt x="0" y="410"/>
                  <a:pt x="2" y="418"/>
                  <a:pt x="7" y="424"/>
                </a:cubicBezTo>
                <a:cubicBezTo>
                  <a:pt x="13" y="431"/>
                  <a:pt x="21" y="436"/>
                  <a:pt x="31" y="436"/>
                </a:cubicBezTo>
                <a:lnTo>
                  <a:pt x="262" y="436"/>
                </a:lnTo>
                <a:cubicBezTo>
                  <a:pt x="251" y="425"/>
                  <a:pt x="243" y="412"/>
                  <a:pt x="237" y="397"/>
                </a:cubicBezTo>
                <a:lnTo>
                  <a:pt x="153" y="397"/>
                </a:lnTo>
                <a:lnTo>
                  <a:pt x="153" y="302"/>
                </a:lnTo>
                <a:lnTo>
                  <a:pt x="241" y="302"/>
                </a:lnTo>
                <a:lnTo>
                  <a:pt x="241" y="314"/>
                </a:lnTo>
                <a:cubicBezTo>
                  <a:pt x="247" y="301"/>
                  <a:pt x="256" y="288"/>
                  <a:pt x="267" y="278"/>
                </a:cubicBezTo>
                <a:lnTo>
                  <a:pt x="265" y="278"/>
                </a:lnTo>
                <a:lnTo>
                  <a:pt x="265" y="174"/>
                </a:lnTo>
                <a:lnTo>
                  <a:pt x="359" y="174"/>
                </a:lnTo>
                <a:lnTo>
                  <a:pt x="359" y="251"/>
                </a:lnTo>
                <a:cubicBezTo>
                  <a:pt x="374" y="254"/>
                  <a:pt x="387" y="259"/>
                  <a:pt x="399" y="267"/>
                </a:cubicBezTo>
                <a:lnTo>
                  <a:pt x="399" y="105"/>
                </a:lnTo>
                <a:cubicBezTo>
                  <a:pt x="399" y="97"/>
                  <a:pt x="397" y="89"/>
                  <a:pt x="392" y="82"/>
                </a:cubicBezTo>
                <a:cubicBezTo>
                  <a:pt x="386" y="75"/>
                  <a:pt x="377" y="70"/>
                  <a:pt x="367" y="70"/>
                </a:cubicBezTo>
                <a:lnTo>
                  <a:pt x="325" y="70"/>
                </a:lnTo>
                <a:lnTo>
                  <a:pt x="325" y="91"/>
                </a:lnTo>
                <a:cubicBezTo>
                  <a:pt x="325" y="97"/>
                  <a:pt x="321" y="103"/>
                  <a:pt x="313" y="108"/>
                </a:cubicBezTo>
                <a:cubicBezTo>
                  <a:pt x="306" y="112"/>
                  <a:pt x="295" y="115"/>
                  <a:pt x="285" y="115"/>
                </a:cubicBezTo>
                <a:cubicBezTo>
                  <a:pt x="274" y="115"/>
                  <a:pt x="264" y="112"/>
                  <a:pt x="256" y="108"/>
                </a:cubicBezTo>
                <a:cubicBezTo>
                  <a:pt x="249" y="103"/>
                  <a:pt x="245" y="97"/>
                  <a:pt x="245" y="91"/>
                </a:cubicBezTo>
                <a:lnTo>
                  <a:pt x="245" y="70"/>
                </a:lnTo>
                <a:lnTo>
                  <a:pt x="165" y="70"/>
                </a:lnTo>
                <a:lnTo>
                  <a:pt x="165" y="91"/>
                </a:lnTo>
                <a:cubicBezTo>
                  <a:pt x="165" y="97"/>
                  <a:pt x="161" y="103"/>
                  <a:pt x="153" y="108"/>
                </a:cubicBezTo>
                <a:cubicBezTo>
                  <a:pt x="146" y="112"/>
                  <a:pt x="135" y="115"/>
                  <a:pt x="125" y="115"/>
                </a:cubicBezTo>
                <a:cubicBezTo>
                  <a:pt x="114" y="115"/>
                  <a:pt x="104" y="112"/>
                  <a:pt x="96" y="108"/>
                </a:cubicBezTo>
                <a:cubicBezTo>
                  <a:pt x="89" y="103"/>
                  <a:pt x="85" y="97"/>
                  <a:pt x="85" y="91"/>
                </a:cubicBezTo>
                <a:lnTo>
                  <a:pt x="85" y="70"/>
                </a:lnTo>
                <a:lnTo>
                  <a:pt x="31" y="70"/>
                </a:lnTo>
                <a:close/>
                <a:moveTo>
                  <a:pt x="40" y="174"/>
                </a:moveTo>
                <a:lnTo>
                  <a:pt x="40" y="174"/>
                </a:lnTo>
                <a:lnTo>
                  <a:pt x="129" y="174"/>
                </a:lnTo>
                <a:lnTo>
                  <a:pt x="129" y="278"/>
                </a:lnTo>
                <a:lnTo>
                  <a:pt x="40" y="278"/>
                </a:lnTo>
                <a:lnTo>
                  <a:pt x="40" y="174"/>
                </a:lnTo>
                <a:close/>
                <a:moveTo>
                  <a:pt x="153" y="174"/>
                </a:moveTo>
                <a:lnTo>
                  <a:pt x="153" y="174"/>
                </a:lnTo>
                <a:lnTo>
                  <a:pt x="241" y="174"/>
                </a:lnTo>
                <a:lnTo>
                  <a:pt x="241" y="278"/>
                </a:lnTo>
                <a:lnTo>
                  <a:pt x="153" y="278"/>
                </a:lnTo>
                <a:lnTo>
                  <a:pt x="153" y="174"/>
                </a:lnTo>
                <a:close/>
                <a:moveTo>
                  <a:pt x="352" y="281"/>
                </a:moveTo>
                <a:lnTo>
                  <a:pt x="352" y="281"/>
                </a:lnTo>
                <a:cubicBezTo>
                  <a:pt x="305" y="283"/>
                  <a:pt x="267" y="322"/>
                  <a:pt x="267" y="370"/>
                </a:cubicBezTo>
                <a:cubicBezTo>
                  <a:pt x="267" y="420"/>
                  <a:pt x="307" y="460"/>
                  <a:pt x="357" y="460"/>
                </a:cubicBezTo>
                <a:cubicBezTo>
                  <a:pt x="407" y="460"/>
                  <a:pt x="447" y="420"/>
                  <a:pt x="447" y="370"/>
                </a:cubicBezTo>
                <a:cubicBezTo>
                  <a:pt x="447" y="321"/>
                  <a:pt x="407" y="281"/>
                  <a:pt x="357" y="281"/>
                </a:cubicBezTo>
                <a:cubicBezTo>
                  <a:pt x="355" y="281"/>
                  <a:pt x="354" y="281"/>
                  <a:pt x="352" y="281"/>
                </a:cubicBezTo>
                <a:close/>
                <a:moveTo>
                  <a:pt x="40" y="302"/>
                </a:moveTo>
                <a:lnTo>
                  <a:pt x="40" y="302"/>
                </a:lnTo>
                <a:lnTo>
                  <a:pt x="129" y="302"/>
                </a:lnTo>
                <a:lnTo>
                  <a:pt x="129" y="397"/>
                </a:lnTo>
                <a:lnTo>
                  <a:pt x="40" y="397"/>
                </a:lnTo>
                <a:lnTo>
                  <a:pt x="40" y="302"/>
                </a:lnTo>
                <a:close/>
                <a:moveTo>
                  <a:pt x="319" y="316"/>
                </a:moveTo>
                <a:lnTo>
                  <a:pt x="319" y="316"/>
                </a:lnTo>
                <a:lnTo>
                  <a:pt x="414" y="316"/>
                </a:lnTo>
                <a:lnTo>
                  <a:pt x="414" y="330"/>
                </a:lnTo>
                <a:lnTo>
                  <a:pt x="364" y="432"/>
                </a:lnTo>
                <a:lnTo>
                  <a:pt x="329" y="432"/>
                </a:lnTo>
                <a:lnTo>
                  <a:pt x="371" y="345"/>
                </a:lnTo>
                <a:cubicBezTo>
                  <a:pt x="371" y="345"/>
                  <a:pt x="365" y="345"/>
                  <a:pt x="362" y="345"/>
                </a:cubicBezTo>
                <a:cubicBezTo>
                  <a:pt x="359" y="345"/>
                  <a:pt x="355" y="345"/>
                  <a:pt x="352" y="345"/>
                </a:cubicBezTo>
                <a:cubicBezTo>
                  <a:pt x="348" y="345"/>
                  <a:pt x="345" y="345"/>
                  <a:pt x="341" y="345"/>
                </a:cubicBezTo>
                <a:cubicBezTo>
                  <a:pt x="334" y="346"/>
                  <a:pt x="325" y="346"/>
                  <a:pt x="316" y="346"/>
                </a:cubicBezTo>
                <a:lnTo>
                  <a:pt x="319" y="31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89855" tIns="44928" rIns="89855" bIns="44928" numCol="1" anchor="t" anchorCtr="0" compatLnSpc="1"/>
          <a:lstStyle/>
          <a:p>
            <a:endParaRPr lang="zh-CN" altLang="en-US" sz="1500">
              <a:solidFill>
                <a:srgbClr val="003269"/>
              </a:solidFill>
            </a:endParaRPr>
          </a:p>
        </p:txBody>
      </p:sp>
      <p:sp>
        <p:nvSpPr>
          <p:cNvPr id="32" name="Freeform 26"/>
          <p:cNvSpPr>
            <a:spLocks noEditPoints="1"/>
          </p:cNvSpPr>
          <p:nvPr/>
        </p:nvSpPr>
        <p:spPr bwMode="auto">
          <a:xfrm>
            <a:off x="2906828" y="1629903"/>
            <a:ext cx="301010" cy="296022"/>
          </a:xfrm>
          <a:custGeom>
            <a:avLst/>
            <a:gdLst>
              <a:gd name="T0" fmla="*/ 351 w 389"/>
              <a:gd name="T1" fmla="*/ 332 h 385"/>
              <a:gd name="T2" fmla="*/ 311 w 389"/>
              <a:gd name="T3" fmla="*/ 332 h 385"/>
              <a:gd name="T4" fmla="*/ 255 w 389"/>
              <a:gd name="T5" fmla="*/ 224 h 385"/>
              <a:gd name="T6" fmla="*/ 249 w 389"/>
              <a:gd name="T7" fmla="*/ 245 h 385"/>
              <a:gd name="T8" fmla="*/ 218 w 389"/>
              <a:gd name="T9" fmla="*/ 269 h 385"/>
              <a:gd name="T10" fmla="*/ 319 w 389"/>
              <a:gd name="T11" fmla="*/ 380 h 385"/>
              <a:gd name="T12" fmla="*/ 384 w 389"/>
              <a:gd name="T13" fmla="*/ 337 h 385"/>
              <a:gd name="T14" fmla="*/ 336 w 389"/>
              <a:gd name="T15" fmla="*/ 287 h 385"/>
              <a:gd name="T16" fmla="*/ 265 w 389"/>
              <a:gd name="T17" fmla="*/ 229 h 385"/>
              <a:gd name="T18" fmla="*/ 140 w 389"/>
              <a:gd name="T19" fmla="*/ 137 h 385"/>
              <a:gd name="T20" fmla="*/ 162 w 389"/>
              <a:gd name="T21" fmla="*/ 131 h 385"/>
              <a:gd name="T22" fmla="*/ 167 w 389"/>
              <a:gd name="T23" fmla="*/ 110 h 385"/>
              <a:gd name="T24" fmla="*/ 172 w 389"/>
              <a:gd name="T25" fmla="*/ 90 h 385"/>
              <a:gd name="T26" fmla="*/ 75 w 389"/>
              <a:gd name="T27" fmla="*/ 9 h 385"/>
              <a:gd name="T28" fmla="*/ 61 w 389"/>
              <a:gd name="T29" fmla="*/ 109 h 385"/>
              <a:gd name="T30" fmla="*/ 0 w 389"/>
              <a:gd name="T31" fmla="*/ 84 h 385"/>
              <a:gd name="T32" fmla="*/ 115 w 389"/>
              <a:gd name="T33" fmla="*/ 166 h 385"/>
              <a:gd name="T34" fmla="*/ 130 w 389"/>
              <a:gd name="T35" fmla="*/ 147 h 385"/>
              <a:gd name="T36" fmla="*/ 375 w 389"/>
              <a:gd name="T37" fmla="*/ 37 h 385"/>
              <a:gd name="T38" fmla="*/ 322 w 389"/>
              <a:gd name="T39" fmla="*/ 0 h 385"/>
              <a:gd name="T40" fmla="*/ 183 w 389"/>
              <a:gd name="T41" fmla="*/ 125 h 385"/>
              <a:gd name="T42" fmla="*/ 163 w 389"/>
              <a:gd name="T43" fmla="*/ 154 h 385"/>
              <a:gd name="T44" fmla="*/ 146 w 389"/>
              <a:gd name="T45" fmla="*/ 162 h 385"/>
              <a:gd name="T46" fmla="*/ 147 w 389"/>
              <a:gd name="T47" fmla="*/ 215 h 385"/>
              <a:gd name="T48" fmla="*/ 34 w 389"/>
              <a:gd name="T49" fmla="*/ 313 h 385"/>
              <a:gd name="T50" fmla="*/ 22 w 389"/>
              <a:gd name="T51" fmla="*/ 385 h 385"/>
              <a:gd name="T52" fmla="*/ 80 w 389"/>
              <a:gd name="T53" fmla="*/ 327 h 385"/>
              <a:gd name="T54" fmla="*/ 172 w 389"/>
              <a:gd name="T55" fmla="*/ 240 h 385"/>
              <a:gd name="T56" fmla="*/ 224 w 389"/>
              <a:gd name="T57" fmla="*/ 240 h 385"/>
              <a:gd name="T58" fmla="*/ 238 w 389"/>
              <a:gd name="T59" fmla="*/ 208 h 385"/>
              <a:gd name="T60" fmla="*/ 261 w 389"/>
              <a:gd name="T61" fmla="*/ 203 h 385"/>
              <a:gd name="T62" fmla="*/ 375 w 389"/>
              <a:gd name="T63" fmla="*/ 37 h 3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389" h="385">
                <a:moveTo>
                  <a:pt x="331" y="312"/>
                </a:moveTo>
                <a:cubicBezTo>
                  <a:pt x="342" y="312"/>
                  <a:pt x="351" y="321"/>
                  <a:pt x="351" y="332"/>
                </a:cubicBezTo>
                <a:cubicBezTo>
                  <a:pt x="351" y="343"/>
                  <a:pt x="342" y="352"/>
                  <a:pt x="331" y="352"/>
                </a:cubicBezTo>
                <a:cubicBezTo>
                  <a:pt x="320" y="352"/>
                  <a:pt x="311" y="343"/>
                  <a:pt x="311" y="332"/>
                </a:cubicBezTo>
                <a:cubicBezTo>
                  <a:pt x="311" y="321"/>
                  <a:pt x="320" y="312"/>
                  <a:pt x="331" y="312"/>
                </a:cubicBezTo>
                <a:close/>
                <a:moveTo>
                  <a:pt x="255" y="224"/>
                </a:moveTo>
                <a:lnTo>
                  <a:pt x="260" y="234"/>
                </a:lnTo>
                <a:lnTo>
                  <a:pt x="249" y="245"/>
                </a:lnTo>
                <a:lnTo>
                  <a:pt x="239" y="255"/>
                </a:lnTo>
                <a:cubicBezTo>
                  <a:pt x="233" y="261"/>
                  <a:pt x="226" y="266"/>
                  <a:pt x="218" y="269"/>
                </a:cubicBezTo>
                <a:lnTo>
                  <a:pt x="286" y="337"/>
                </a:lnTo>
                <a:lnTo>
                  <a:pt x="319" y="380"/>
                </a:lnTo>
                <a:lnTo>
                  <a:pt x="336" y="385"/>
                </a:lnTo>
                <a:lnTo>
                  <a:pt x="384" y="337"/>
                </a:lnTo>
                <a:lnTo>
                  <a:pt x="379" y="319"/>
                </a:lnTo>
                <a:lnTo>
                  <a:pt x="336" y="287"/>
                </a:lnTo>
                <a:lnTo>
                  <a:pt x="271" y="223"/>
                </a:lnTo>
                <a:lnTo>
                  <a:pt x="265" y="229"/>
                </a:lnTo>
                <a:lnTo>
                  <a:pt x="255" y="224"/>
                </a:lnTo>
                <a:close/>
                <a:moveTo>
                  <a:pt x="140" y="137"/>
                </a:moveTo>
                <a:lnTo>
                  <a:pt x="151" y="126"/>
                </a:lnTo>
                <a:lnTo>
                  <a:pt x="162" y="131"/>
                </a:lnTo>
                <a:lnTo>
                  <a:pt x="156" y="121"/>
                </a:lnTo>
                <a:lnTo>
                  <a:pt x="167" y="110"/>
                </a:lnTo>
                <a:lnTo>
                  <a:pt x="168" y="109"/>
                </a:lnTo>
                <a:cubicBezTo>
                  <a:pt x="171" y="102"/>
                  <a:pt x="172" y="96"/>
                  <a:pt x="172" y="90"/>
                </a:cubicBezTo>
                <a:cubicBezTo>
                  <a:pt x="172" y="44"/>
                  <a:pt x="129" y="0"/>
                  <a:pt x="83" y="1"/>
                </a:cubicBezTo>
                <a:cubicBezTo>
                  <a:pt x="83" y="1"/>
                  <a:pt x="78" y="6"/>
                  <a:pt x="75" y="9"/>
                </a:cubicBezTo>
                <a:cubicBezTo>
                  <a:pt x="111" y="45"/>
                  <a:pt x="108" y="39"/>
                  <a:pt x="108" y="62"/>
                </a:cubicBezTo>
                <a:cubicBezTo>
                  <a:pt x="108" y="80"/>
                  <a:pt x="79" y="109"/>
                  <a:pt x="61" y="109"/>
                </a:cubicBezTo>
                <a:cubicBezTo>
                  <a:pt x="38" y="109"/>
                  <a:pt x="46" y="113"/>
                  <a:pt x="8" y="75"/>
                </a:cubicBezTo>
                <a:cubicBezTo>
                  <a:pt x="5" y="78"/>
                  <a:pt x="0" y="83"/>
                  <a:pt x="0" y="84"/>
                </a:cubicBezTo>
                <a:cubicBezTo>
                  <a:pt x="1" y="129"/>
                  <a:pt x="44" y="173"/>
                  <a:pt x="90" y="173"/>
                </a:cubicBezTo>
                <a:cubicBezTo>
                  <a:pt x="98" y="173"/>
                  <a:pt x="107" y="170"/>
                  <a:pt x="115" y="166"/>
                </a:cubicBezTo>
                <a:lnTo>
                  <a:pt x="117" y="168"/>
                </a:lnTo>
                <a:cubicBezTo>
                  <a:pt x="120" y="160"/>
                  <a:pt x="124" y="153"/>
                  <a:pt x="130" y="147"/>
                </a:cubicBezTo>
                <a:lnTo>
                  <a:pt x="140" y="137"/>
                </a:lnTo>
                <a:close/>
                <a:moveTo>
                  <a:pt x="375" y="37"/>
                </a:moveTo>
                <a:lnTo>
                  <a:pt x="348" y="11"/>
                </a:lnTo>
                <a:cubicBezTo>
                  <a:pt x="341" y="4"/>
                  <a:pt x="332" y="0"/>
                  <a:pt x="322" y="0"/>
                </a:cubicBezTo>
                <a:cubicBezTo>
                  <a:pt x="313" y="0"/>
                  <a:pt x="304" y="4"/>
                  <a:pt x="297" y="11"/>
                </a:cubicBezTo>
                <a:lnTo>
                  <a:pt x="183" y="125"/>
                </a:lnTo>
                <a:cubicBezTo>
                  <a:pt x="186" y="132"/>
                  <a:pt x="183" y="142"/>
                  <a:pt x="178" y="147"/>
                </a:cubicBezTo>
                <a:cubicBezTo>
                  <a:pt x="174" y="151"/>
                  <a:pt x="168" y="154"/>
                  <a:pt x="163" y="154"/>
                </a:cubicBezTo>
                <a:cubicBezTo>
                  <a:pt x="160" y="154"/>
                  <a:pt x="158" y="153"/>
                  <a:pt x="156" y="152"/>
                </a:cubicBezTo>
                <a:lnTo>
                  <a:pt x="146" y="162"/>
                </a:lnTo>
                <a:cubicBezTo>
                  <a:pt x="131" y="176"/>
                  <a:pt x="131" y="199"/>
                  <a:pt x="145" y="213"/>
                </a:cubicBezTo>
                <a:lnTo>
                  <a:pt x="147" y="215"/>
                </a:lnTo>
                <a:lnTo>
                  <a:pt x="58" y="304"/>
                </a:lnTo>
                <a:lnTo>
                  <a:pt x="34" y="313"/>
                </a:lnTo>
                <a:lnTo>
                  <a:pt x="0" y="363"/>
                </a:lnTo>
                <a:lnTo>
                  <a:pt x="22" y="385"/>
                </a:lnTo>
                <a:lnTo>
                  <a:pt x="71" y="351"/>
                </a:lnTo>
                <a:lnTo>
                  <a:pt x="80" y="327"/>
                </a:lnTo>
                <a:lnTo>
                  <a:pt x="170" y="237"/>
                </a:lnTo>
                <a:lnTo>
                  <a:pt x="172" y="240"/>
                </a:lnTo>
                <a:cubicBezTo>
                  <a:pt x="179" y="247"/>
                  <a:pt x="189" y="251"/>
                  <a:pt x="198" y="251"/>
                </a:cubicBezTo>
                <a:cubicBezTo>
                  <a:pt x="207" y="251"/>
                  <a:pt x="216" y="247"/>
                  <a:pt x="224" y="240"/>
                </a:cubicBezTo>
                <a:lnTo>
                  <a:pt x="234" y="230"/>
                </a:lnTo>
                <a:cubicBezTo>
                  <a:pt x="230" y="223"/>
                  <a:pt x="233" y="213"/>
                  <a:pt x="238" y="208"/>
                </a:cubicBezTo>
                <a:cubicBezTo>
                  <a:pt x="242" y="204"/>
                  <a:pt x="248" y="202"/>
                  <a:pt x="254" y="202"/>
                </a:cubicBezTo>
                <a:cubicBezTo>
                  <a:pt x="256" y="202"/>
                  <a:pt x="258" y="202"/>
                  <a:pt x="261" y="203"/>
                </a:cubicBezTo>
                <a:lnTo>
                  <a:pt x="375" y="89"/>
                </a:lnTo>
                <a:cubicBezTo>
                  <a:pt x="389" y="75"/>
                  <a:pt x="389" y="52"/>
                  <a:pt x="375" y="3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89855" tIns="44928" rIns="89855" bIns="44928" numCol="1" anchor="t" anchorCtr="0" compatLnSpc="1"/>
          <a:lstStyle/>
          <a:p>
            <a:endParaRPr lang="zh-CN" altLang="en-US" sz="1500">
              <a:solidFill>
                <a:srgbClr val="003269"/>
              </a:solidFill>
            </a:endParaRPr>
          </a:p>
        </p:txBody>
      </p:sp>
      <p:sp>
        <p:nvSpPr>
          <p:cNvPr id="33" name="Freeform 35"/>
          <p:cNvSpPr>
            <a:spLocks noEditPoints="1"/>
          </p:cNvSpPr>
          <p:nvPr/>
        </p:nvSpPr>
        <p:spPr bwMode="auto">
          <a:xfrm>
            <a:off x="6788038" y="1645872"/>
            <a:ext cx="289470" cy="311659"/>
          </a:xfrm>
          <a:custGeom>
            <a:avLst/>
            <a:gdLst>
              <a:gd name="T0" fmla="*/ 29 w 433"/>
              <a:gd name="T1" fmla="*/ 29 h 469"/>
              <a:gd name="T2" fmla="*/ 115 w 433"/>
              <a:gd name="T3" fmla="*/ 28 h 469"/>
              <a:gd name="T4" fmla="*/ 208 w 433"/>
              <a:gd name="T5" fmla="*/ 3 h 469"/>
              <a:gd name="T6" fmla="*/ 216 w 433"/>
              <a:gd name="T7" fmla="*/ 0 h 469"/>
              <a:gd name="T8" fmla="*/ 225 w 433"/>
              <a:gd name="T9" fmla="*/ 3 h 469"/>
              <a:gd name="T10" fmla="*/ 318 w 433"/>
              <a:gd name="T11" fmla="*/ 28 h 469"/>
              <a:gd name="T12" fmla="*/ 404 w 433"/>
              <a:gd name="T13" fmla="*/ 29 h 469"/>
              <a:gd name="T14" fmla="*/ 433 w 433"/>
              <a:gd name="T15" fmla="*/ 25 h 469"/>
              <a:gd name="T16" fmla="*/ 433 w 433"/>
              <a:gd name="T17" fmla="*/ 58 h 469"/>
              <a:gd name="T18" fmla="*/ 372 w 433"/>
              <a:gd name="T19" fmla="*/ 355 h 469"/>
              <a:gd name="T20" fmla="*/ 222 w 433"/>
              <a:gd name="T21" fmla="*/ 468 h 469"/>
              <a:gd name="T22" fmla="*/ 216 w 433"/>
              <a:gd name="T23" fmla="*/ 469 h 469"/>
              <a:gd name="T24" fmla="*/ 210 w 433"/>
              <a:gd name="T25" fmla="*/ 468 h 469"/>
              <a:gd name="T26" fmla="*/ 61 w 433"/>
              <a:gd name="T27" fmla="*/ 355 h 469"/>
              <a:gd name="T28" fmla="*/ 0 w 433"/>
              <a:gd name="T29" fmla="*/ 58 h 469"/>
              <a:gd name="T30" fmla="*/ 0 w 433"/>
              <a:gd name="T31" fmla="*/ 25 h 469"/>
              <a:gd name="T32" fmla="*/ 29 w 433"/>
              <a:gd name="T33" fmla="*/ 29 h 469"/>
              <a:gd name="T34" fmla="*/ 216 w 433"/>
              <a:gd name="T35" fmla="*/ 239 h 469"/>
              <a:gd name="T36" fmla="*/ 216 w 433"/>
              <a:gd name="T37" fmla="*/ 239 h 469"/>
              <a:gd name="T38" fmla="*/ 361 w 433"/>
              <a:gd name="T39" fmla="*/ 239 h 469"/>
              <a:gd name="T40" fmla="*/ 380 w 433"/>
              <a:gd name="T41" fmla="*/ 90 h 469"/>
              <a:gd name="T42" fmla="*/ 311 w 433"/>
              <a:gd name="T43" fmla="*/ 86 h 469"/>
              <a:gd name="T44" fmla="*/ 216 w 433"/>
              <a:gd name="T45" fmla="*/ 62 h 469"/>
              <a:gd name="T46" fmla="*/ 216 w 433"/>
              <a:gd name="T47" fmla="*/ 239 h 469"/>
              <a:gd name="T48" fmla="*/ 216 w 433"/>
              <a:gd name="T49" fmla="*/ 409 h 469"/>
              <a:gd name="T50" fmla="*/ 216 w 433"/>
              <a:gd name="T51" fmla="*/ 409 h 469"/>
              <a:gd name="T52" fmla="*/ 216 w 433"/>
              <a:gd name="T53" fmla="*/ 239 h 469"/>
              <a:gd name="T54" fmla="*/ 72 w 433"/>
              <a:gd name="T55" fmla="*/ 239 h 469"/>
              <a:gd name="T56" fmla="*/ 105 w 433"/>
              <a:gd name="T57" fmla="*/ 323 h 469"/>
              <a:gd name="T58" fmla="*/ 216 w 433"/>
              <a:gd name="T59" fmla="*/ 409 h 4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33" h="469">
                <a:moveTo>
                  <a:pt x="29" y="29"/>
                </a:moveTo>
                <a:cubicBezTo>
                  <a:pt x="57" y="32"/>
                  <a:pt x="85" y="32"/>
                  <a:pt x="115" y="28"/>
                </a:cubicBezTo>
                <a:cubicBezTo>
                  <a:pt x="145" y="24"/>
                  <a:pt x="176" y="16"/>
                  <a:pt x="208" y="3"/>
                </a:cubicBezTo>
                <a:lnTo>
                  <a:pt x="216" y="0"/>
                </a:lnTo>
                <a:lnTo>
                  <a:pt x="225" y="3"/>
                </a:lnTo>
                <a:cubicBezTo>
                  <a:pt x="257" y="16"/>
                  <a:pt x="288" y="24"/>
                  <a:pt x="318" y="28"/>
                </a:cubicBezTo>
                <a:cubicBezTo>
                  <a:pt x="347" y="32"/>
                  <a:pt x="376" y="32"/>
                  <a:pt x="404" y="29"/>
                </a:cubicBezTo>
                <a:lnTo>
                  <a:pt x="433" y="25"/>
                </a:lnTo>
                <a:lnTo>
                  <a:pt x="433" y="58"/>
                </a:lnTo>
                <a:cubicBezTo>
                  <a:pt x="431" y="199"/>
                  <a:pt x="409" y="293"/>
                  <a:pt x="372" y="355"/>
                </a:cubicBezTo>
                <a:cubicBezTo>
                  <a:pt x="334" y="421"/>
                  <a:pt x="281" y="452"/>
                  <a:pt x="222" y="468"/>
                </a:cubicBezTo>
                <a:lnTo>
                  <a:pt x="216" y="469"/>
                </a:lnTo>
                <a:lnTo>
                  <a:pt x="210" y="468"/>
                </a:lnTo>
                <a:cubicBezTo>
                  <a:pt x="151" y="452"/>
                  <a:pt x="99" y="421"/>
                  <a:pt x="61" y="355"/>
                </a:cubicBezTo>
                <a:cubicBezTo>
                  <a:pt x="24" y="293"/>
                  <a:pt x="1" y="199"/>
                  <a:pt x="0" y="58"/>
                </a:cubicBezTo>
                <a:lnTo>
                  <a:pt x="0" y="25"/>
                </a:lnTo>
                <a:lnTo>
                  <a:pt x="29" y="29"/>
                </a:lnTo>
                <a:close/>
                <a:moveTo>
                  <a:pt x="216" y="239"/>
                </a:moveTo>
                <a:lnTo>
                  <a:pt x="216" y="239"/>
                </a:lnTo>
                <a:lnTo>
                  <a:pt x="361" y="239"/>
                </a:lnTo>
                <a:cubicBezTo>
                  <a:pt x="371" y="198"/>
                  <a:pt x="377" y="149"/>
                  <a:pt x="380" y="90"/>
                </a:cubicBezTo>
                <a:cubicBezTo>
                  <a:pt x="357" y="91"/>
                  <a:pt x="335" y="90"/>
                  <a:pt x="311" y="86"/>
                </a:cubicBezTo>
                <a:cubicBezTo>
                  <a:pt x="281" y="82"/>
                  <a:pt x="249" y="74"/>
                  <a:pt x="216" y="62"/>
                </a:cubicBezTo>
                <a:lnTo>
                  <a:pt x="216" y="239"/>
                </a:lnTo>
                <a:close/>
                <a:moveTo>
                  <a:pt x="216" y="409"/>
                </a:moveTo>
                <a:lnTo>
                  <a:pt x="216" y="409"/>
                </a:lnTo>
                <a:lnTo>
                  <a:pt x="216" y="239"/>
                </a:lnTo>
                <a:lnTo>
                  <a:pt x="72" y="239"/>
                </a:lnTo>
                <a:cubicBezTo>
                  <a:pt x="80" y="273"/>
                  <a:pt x="92" y="301"/>
                  <a:pt x="105" y="323"/>
                </a:cubicBezTo>
                <a:cubicBezTo>
                  <a:pt x="133" y="372"/>
                  <a:pt x="172" y="396"/>
                  <a:pt x="216" y="40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89855" tIns="44928" rIns="89855" bIns="44928" numCol="1" anchor="t" anchorCtr="0" compatLnSpc="1"/>
          <a:lstStyle/>
          <a:p>
            <a:endParaRPr lang="zh-CN" altLang="en-US" sz="1500">
              <a:solidFill>
                <a:srgbClr val="003269"/>
              </a:solidFill>
            </a:endParaRPr>
          </a:p>
        </p:txBody>
      </p:sp>
      <p:sp>
        <p:nvSpPr>
          <p:cNvPr id="34" name="Freeform 20"/>
          <p:cNvSpPr>
            <a:spLocks noEditPoints="1"/>
          </p:cNvSpPr>
          <p:nvPr/>
        </p:nvSpPr>
        <p:spPr bwMode="auto">
          <a:xfrm>
            <a:off x="4872654" y="1602833"/>
            <a:ext cx="283169" cy="354698"/>
          </a:xfrm>
          <a:custGeom>
            <a:avLst/>
            <a:gdLst>
              <a:gd name="T0" fmla="*/ 41 w 355"/>
              <a:gd name="T1" fmla="*/ 121 h 447"/>
              <a:gd name="T2" fmla="*/ 60 w 355"/>
              <a:gd name="T3" fmla="*/ 238 h 447"/>
              <a:gd name="T4" fmla="*/ 174 w 355"/>
              <a:gd name="T5" fmla="*/ 22 h 447"/>
              <a:gd name="T6" fmla="*/ 291 w 355"/>
              <a:gd name="T7" fmla="*/ 235 h 447"/>
              <a:gd name="T8" fmla="*/ 213 w 355"/>
              <a:gd name="T9" fmla="*/ 296 h 447"/>
              <a:gd name="T10" fmla="*/ 217 w 355"/>
              <a:gd name="T11" fmla="*/ 310 h 447"/>
              <a:gd name="T12" fmla="*/ 304 w 355"/>
              <a:gd name="T13" fmla="*/ 236 h 447"/>
              <a:gd name="T14" fmla="*/ 312 w 355"/>
              <a:gd name="T15" fmla="*/ 122 h 447"/>
              <a:gd name="T16" fmla="*/ 167 w 355"/>
              <a:gd name="T17" fmla="*/ 0 h 447"/>
              <a:gd name="T18" fmla="*/ 175 w 355"/>
              <a:gd name="T19" fmla="*/ 57 h 447"/>
              <a:gd name="T20" fmla="*/ 213 w 355"/>
              <a:gd name="T21" fmla="*/ 96 h 447"/>
              <a:gd name="T22" fmla="*/ 175 w 355"/>
              <a:gd name="T23" fmla="*/ 57 h 447"/>
              <a:gd name="T24" fmla="*/ 132 w 355"/>
              <a:gd name="T25" fmla="*/ 173 h 447"/>
              <a:gd name="T26" fmla="*/ 132 w 355"/>
              <a:gd name="T27" fmla="*/ 209 h 447"/>
              <a:gd name="T28" fmla="*/ 132 w 355"/>
              <a:gd name="T29" fmla="*/ 173 h 447"/>
              <a:gd name="T30" fmla="*/ 223 w 355"/>
              <a:gd name="T31" fmla="*/ 173 h 447"/>
              <a:gd name="T32" fmla="*/ 223 w 355"/>
              <a:gd name="T33" fmla="*/ 209 h 447"/>
              <a:gd name="T34" fmla="*/ 223 w 355"/>
              <a:gd name="T35" fmla="*/ 173 h 447"/>
              <a:gd name="T36" fmla="*/ 190 w 355"/>
              <a:gd name="T37" fmla="*/ 292 h 447"/>
              <a:gd name="T38" fmla="*/ 157 w 355"/>
              <a:gd name="T39" fmla="*/ 303 h 447"/>
              <a:gd name="T40" fmla="*/ 171 w 355"/>
              <a:gd name="T41" fmla="*/ 325 h 447"/>
              <a:gd name="T42" fmla="*/ 204 w 355"/>
              <a:gd name="T43" fmla="*/ 313 h 447"/>
              <a:gd name="T44" fmla="*/ 190 w 355"/>
              <a:gd name="T45" fmla="*/ 292 h 447"/>
              <a:gd name="T46" fmla="*/ 252 w 355"/>
              <a:gd name="T47" fmla="*/ 312 h 447"/>
              <a:gd name="T48" fmla="*/ 223 w 355"/>
              <a:gd name="T49" fmla="*/ 447 h 447"/>
              <a:gd name="T50" fmla="*/ 252 w 355"/>
              <a:gd name="T51" fmla="*/ 312 h 447"/>
              <a:gd name="T52" fmla="*/ 108 w 355"/>
              <a:gd name="T53" fmla="*/ 315 h 447"/>
              <a:gd name="T54" fmla="*/ 132 w 355"/>
              <a:gd name="T55" fmla="*/ 447 h 447"/>
              <a:gd name="T56" fmla="*/ 108 w 355"/>
              <a:gd name="T57" fmla="*/ 315 h 447"/>
              <a:gd name="T58" fmla="*/ 156 w 355"/>
              <a:gd name="T59" fmla="*/ 341 h 447"/>
              <a:gd name="T60" fmla="*/ 157 w 355"/>
              <a:gd name="T61" fmla="*/ 447 h 447"/>
              <a:gd name="T62" fmla="*/ 205 w 355"/>
              <a:gd name="T63" fmla="*/ 344 h 447"/>
              <a:gd name="T64" fmla="*/ 156 w 355"/>
              <a:gd name="T65" fmla="*/ 341 h 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355" h="447">
                <a:moveTo>
                  <a:pt x="167" y="0"/>
                </a:moveTo>
                <a:cubicBezTo>
                  <a:pt x="95" y="2"/>
                  <a:pt x="46" y="57"/>
                  <a:pt x="41" y="121"/>
                </a:cubicBezTo>
                <a:cubicBezTo>
                  <a:pt x="18" y="130"/>
                  <a:pt x="1" y="152"/>
                  <a:pt x="2" y="178"/>
                </a:cubicBezTo>
                <a:cubicBezTo>
                  <a:pt x="4" y="237"/>
                  <a:pt x="28" y="238"/>
                  <a:pt x="60" y="238"/>
                </a:cubicBezTo>
                <a:lnTo>
                  <a:pt x="60" y="125"/>
                </a:lnTo>
                <a:cubicBezTo>
                  <a:pt x="60" y="76"/>
                  <a:pt x="108" y="22"/>
                  <a:pt x="174" y="22"/>
                </a:cubicBezTo>
                <a:cubicBezTo>
                  <a:pt x="239" y="22"/>
                  <a:pt x="275" y="73"/>
                  <a:pt x="291" y="118"/>
                </a:cubicBezTo>
                <a:lnTo>
                  <a:pt x="291" y="235"/>
                </a:lnTo>
                <a:cubicBezTo>
                  <a:pt x="288" y="242"/>
                  <a:pt x="279" y="251"/>
                  <a:pt x="263" y="266"/>
                </a:cubicBezTo>
                <a:cubicBezTo>
                  <a:pt x="243" y="286"/>
                  <a:pt x="213" y="296"/>
                  <a:pt x="213" y="296"/>
                </a:cubicBezTo>
                <a:cubicBezTo>
                  <a:pt x="210" y="297"/>
                  <a:pt x="207" y="301"/>
                  <a:pt x="208" y="305"/>
                </a:cubicBezTo>
                <a:cubicBezTo>
                  <a:pt x="209" y="309"/>
                  <a:pt x="214" y="312"/>
                  <a:pt x="217" y="310"/>
                </a:cubicBezTo>
                <a:cubicBezTo>
                  <a:pt x="217" y="310"/>
                  <a:pt x="248" y="300"/>
                  <a:pt x="271" y="277"/>
                </a:cubicBezTo>
                <a:cubicBezTo>
                  <a:pt x="294" y="255"/>
                  <a:pt x="304" y="237"/>
                  <a:pt x="304" y="236"/>
                </a:cubicBezTo>
                <a:cubicBezTo>
                  <a:pt x="329" y="230"/>
                  <a:pt x="348" y="230"/>
                  <a:pt x="348" y="178"/>
                </a:cubicBezTo>
                <a:cubicBezTo>
                  <a:pt x="348" y="153"/>
                  <a:pt x="333" y="131"/>
                  <a:pt x="312" y="122"/>
                </a:cubicBezTo>
                <a:cubicBezTo>
                  <a:pt x="296" y="63"/>
                  <a:pt x="247" y="2"/>
                  <a:pt x="174" y="0"/>
                </a:cubicBezTo>
                <a:cubicBezTo>
                  <a:pt x="171" y="0"/>
                  <a:pt x="169" y="0"/>
                  <a:pt x="167" y="0"/>
                </a:cubicBezTo>
                <a:close/>
                <a:moveTo>
                  <a:pt x="175" y="57"/>
                </a:moveTo>
                <a:lnTo>
                  <a:pt x="175" y="57"/>
                </a:lnTo>
                <a:cubicBezTo>
                  <a:pt x="92" y="57"/>
                  <a:pt x="52" y="120"/>
                  <a:pt x="70" y="185"/>
                </a:cubicBezTo>
                <a:cubicBezTo>
                  <a:pt x="70" y="185"/>
                  <a:pt x="212" y="126"/>
                  <a:pt x="213" y="96"/>
                </a:cubicBezTo>
                <a:cubicBezTo>
                  <a:pt x="244" y="138"/>
                  <a:pt x="280" y="155"/>
                  <a:pt x="280" y="155"/>
                </a:cubicBezTo>
                <a:cubicBezTo>
                  <a:pt x="276" y="83"/>
                  <a:pt x="243" y="58"/>
                  <a:pt x="175" y="57"/>
                </a:cubicBezTo>
                <a:close/>
                <a:moveTo>
                  <a:pt x="132" y="173"/>
                </a:moveTo>
                <a:lnTo>
                  <a:pt x="132" y="173"/>
                </a:lnTo>
                <a:cubicBezTo>
                  <a:pt x="120" y="173"/>
                  <a:pt x="111" y="181"/>
                  <a:pt x="111" y="191"/>
                </a:cubicBezTo>
                <a:cubicBezTo>
                  <a:pt x="111" y="201"/>
                  <a:pt x="120" y="209"/>
                  <a:pt x="132" y="209"/>
                </a:cubicBezTo>
                <a:cubicBezTo>
                  <a:pt x="144" y="209"/>
                  <a:pt x="154" y="201"/>
                  <a:pt x="154" y="191"/>
                </a:cubicBezTo>
                <a:cubicBezTo>
                  <a:pt x="154" y="181"/>
                  <a:pt x="144" y="173"/>
                  <a:pt x="132" y="173"/>
                </a:cubicBezTo>
                <a:close/>
                <a:moveTo>
                  <a:pt x="223" y="173"/>
                </a:moveTo>
                <a:lnTo>
                  <a:pt x="223" y="173"/>
                </a:lnTo>
                <a:cubicBezTo>
                  <a:pt x="211" y="173"/>
                  <a:pt x="201" y="181"/>
                  <a:pt x="201" y="191"/>
                </a:cubicBezTo>
                <a:cubicBezTo>
                  <a:pt x="201" y="201"/>
                  <a:pt x="211" y="209"/>
                  <a:pt x="223" y="209"/>
                </a:cubicBezTo>
                <a:cubicBezTo>
                  <a:pt x="235" y="209"/>
                  <a:pt x="245" y="201"/>
                  <a:pt x="245" y="191"/>
                </a:cubicBezTo>
                <a:cubicBezTo>
                  <a:pt x="245" y="181"/>
                  <a:pt x="235" y="173"/>
                  <a:pt x="223" y="173"/>
                </a:cubicBezTo>
                <a:close/>
                <a:moveTo>
                  <a:pt x="190" y="292"/>
                </a:moveTo>
                <a:lnTo>
                  <a:pt x="190" y="292"/>
                </a:lnTo>
                <a:lnTo>
                  <a:pt x="169" y="293"/>
                </a:lnTo>
                <a:cubicBezTo>
                  <a:pt x="162" y="294"/>
                  <a:pt x="157" y="299"/>
                  <a:pt x="157" y="303"/>
                </a:cubicBezTo>
                <a:lnTo>
                  <a:pt x="158" y="318"/>
                </a:lnTo>
                <a:cubicBezTo>
                  <a:pt x="158" y="322"/>
                  <a:pt x="164" y="326"/>
                  <a:pt x="171" y="325"/>
                </a:cubicBezTo>
                <a:lnTo>
                  <a:pt x="192" y="323"/>
                </a:lnTo>
                <a:cubicBezTo>
                  <a:pt x="198" y="322"/>
                  <a:pt x="204" y="318"/>
                  <a:pt x="204" y="313"/>
                </a:cubicBezTo>
                <a:lnTo>
                  <a:pt x="203" y="299"/>
                </a:lnTo>
                <a:cubicBezTo>
                  <a:pt x="202" y="295"/>
                  <a:pt x="196" y="291"/>
                  <a:pt x="190" y="292"/>
                </a:cubicBezTo>
                <a:close/>
                <a:moveTo>
                  <a:pt x="252" y="312"/>
                </a:moveTo>
                <a:lnTo>
                  <a:pt x="252" y="312"/>
                </a:lnTo>
                <a:cubicBezTo>
                  <a:pt x="246" y="313"/>
                  <a:pt x="241" y="314"/>
                  <a:pt x="235" y="316"/>
                </a:cubicBezTo>
                <a:lnTo>
                  <a:pt x="223" y="447"/>
                </a:lnTo>
                <a:lnTo>
                  <a:pt x="355" y="447"/>
                </a:lnTo>
                <a:cubicBezTo>
                  <a:pt x="336" y="406"/>
                  <a:pt x="302" y="310"/>
                  <a:pt x="252" y="312"/>
                </a:cubicBezTo>
                <a:close/>
                <a:moveTo>
                  <a:pt x="108" y="315"/>
                </a:moveTo>
                <a:lnTo>
                  <a:pt x="108" y="315"/>
                </a:lnTo>
                <a:cubicBezTo>
                  <a:pt x="49" y="318"/>
                  <a:pt x="20" y="404"/>
                  <a:pt x="0" y="447"/>
                </a:cubicBezTo>
                <a:lnTo>
                  <a:pt x="132" y="447"/>
                </a:lnTo>
                <a:lnTo>
                  <a:pt x="120" y="316"/>
                </a:lnTo>
                <a:cubicBezTo>
                  <a:pt x="116" y="315"/>
                  <a:pt x="112" y="315"/>
                  <a:pt x="108" y="315"/>
                </a:cubicBezTo>
                <a:close/>
                <a:moveTo>
                  <a:pt x="156" y="341"/>
                </a:moveTo>
                <a:lnTo>
                  <a:pt x="156" y="341"/>
                </a:lnTo>
                <a:cubicBezTo>
                  <a:pt x="152" y="341"/>
                  <a:pt x="150" y="343"/>
                  <a:pt x="150" y="344"/>
                </a:cubicBezTo>
                <a:lnTo>
                  <a:pt x="157" y="447"/>
                </a:lnTo>
                <a:lnTo>
                  <a:pt x="198" y="447"/>
                </a:lnTo>
                <a:lnTo>
                  <a:pt x="205" y="344"/>
                </a:lnTo>
                <a:cubicBezTo>
                  <a:pt x="205" y="343"/>
                  <a:pt x="203" y="341"/>
                  <a:pt x="200" y="341"/>
                </a:cubicBezTo>
                <a:lnTo>
                  <a:pt x="156" y="34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89855" tIns="44928" rIns="89855" bIns="44928" numCol="1" anchor="t" anchorCtr="0" compatLnSpc="1"/>
          <a:lstStyle/>
          <a:p>
            <a:endParaRPr lang="zh-CN" altLang="en-US" sz="1500">
              <a:solidFill>
                <a:srgbClr val="003269"/>
              </a:solidFill>
            </a:endParaRPr>
          </a:p>
        </p:txBody>
      </p:sp>
      <p:sp>
        <p:nvSpPr>
          <p:cNvPr id="36" name="矩形: 圆角 35"/>
          <p:cNvSpPr/>
          <p:nvPr/>
        </p:nvSpPr>
        <p:spPr>
          <a:xfrm>
            <a:off x="2405236" y="273506"/>
            <a:ext cx="4197044" cy="446450"/>
          </a:xfrm>
          <a:prstGeom prst="roundRect">
            <a:avLst>
              <a:gd name="adj" fmla="val 5000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ea typeface="宋体" panose="02010600030101010101" pitchFamily="2" charset="-122"/>
              </a:rPr>
              <a:t>开发背景与研究意义</a:t>
            </a:r>
            <a:endParaRPr lang="zh-CN" altLang="en-US" sz="28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4283">
        <p14:gallery dir="l"/>
      </p:transition>
    </mc:Choice>
    <mc:Fallback xmlns="">
      <p:transition spd="slow" advTm="4283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afterEffect" p14:presetBounceEnd="4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7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8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nodeType="withEffect" p14:presetBounceEnd="44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11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12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nodeType="withEffect" p14:presetBounceEnd="44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15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16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nodeType="withEffect" p14:presetBounceEnd="44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19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20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22" presetID="2" presetClass="entr" presetSubtype="4" fill="hold" grpId="0" nodeType="afterEffect" p14:presetBounceEnd="4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24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25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4" fill="hold" grpId="0" nodeType="withEffect" p14:presetBounceEnd="44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28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29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4" fill="hold" grpId="0" nodeType="withEffect" p14:presetBounceEnd="44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32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33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4" presetID="2" presetClass="entr" presetSubtype="4" fill="hold" grpId="0" nodeType="withEffect" p14:presetBounceEnd="44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36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37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8" presetID="31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0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1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2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3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4" presetID="31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6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7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8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9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0" presetID="31" presetClass="entr" presetSubtype="0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2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3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4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5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6" presetID="31" presetClass="entr" presetSubtype="0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8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9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0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1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2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63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5" dur="10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6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67" presetID="2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69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0" presetID="22" presetClass="entr" presetSubtype="2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72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3" presetID="22" presetClass="entr" presetSubtype="2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75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6" presetID="22" presetClass="entr" presetSubtype="2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78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  <p:bldP spid="3" grpId="0"/>
          <p:bldP spid="4" grpId="0"/>
          <p:bldP spid="5" grpId="0"/>
          <p:bldP spid="6" grpId="0" animBg="1"/>
          <p:bldP spid="27" grpId="0" animBg="1"/>
          <p:bldP spid="28" grpId="0" animBg="1"/>
          <p:bldP spid="29" grpId="0" animBg="1"/>
          <p:bldP spid="30" grpId="0" animBg="1"/>
          <p:bldP spid="31" grpId="0" animBg="1"/>
          <p:bldP spid="32" grpId="0" animBg="1"/>
          <p:bldP spid="33" grpId="0" animBg="1"/>
          <p:bldP spid="34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4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4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22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5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4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4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2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3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4" presetID="2" presetClass="entr" presetSubtype="4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6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7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8" presetID="31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0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1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2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3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4" presetID="31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6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7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8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9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0" presetID="31" presetClass="entr" presetSubtype="0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2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3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4" dur="5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5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6" presetID="31" presetClass="entr" presetSubtype="0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8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9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0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1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2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63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5" dur="10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6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67" presetID="2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69" dur="5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0" presetID="22" presetClass="entr" presetSubtype="2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72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3" presetID="22" presetClass="entr" presetSubtype="2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75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6" presetID="22" presetClass="entr" presetSubtype="2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78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  <p:bldP spid="3" grpId="0"/>
          <p:bldP spid="4" grpId="0"/>
          <p:bldP spid="5" grpId="0"/>
          <p:bldP spid="6" grpId="0" animBg="1"/>
          <p:bldP spid="27" grpId="0" animBg="1"/>
          <p:bldP spid="28" grpId="0" animBg="1"/>
          <p:bldP spid="29" grpId="0" animBg="1"/>
          <p:bldP spid="30" grpId="0" animBg="1"/>
          <p:bldP spid="31" grpId="0" animBg="1"/>
          <p:bldP spid="32" grpId="0" animBg="1"/>
          <p:bldP spid="33" grpId="0" animBg="1"/>
          <p:bldP spid="34" grpId="0" animBg="1"/>
        </p:bldLst>
      </p:timing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 bwMode="auto">
          <a:xfrm>
            <a:off x="6743402" y="3220616"/>
            <a:ext cx="1284982" cy="1284982"/>
          </a:xfrm>
          <a:prstGeom prst="ellipse">
            <a:avLst/>
          </a:prstGeom>
          <a:solidFill>
            <a:srgbClr val="003269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3" name="椭圆 2"/>
          <p:cNvSpPr/>
          <p:nvPr/>
        </p:nvSpPr>
        <p:spPr bwMode="auto">
          <a:xfrm>
            <a:off x="1195092" y="3148608"/>
            <a:ext cx="1286374" cy="1284982"/>
          </a:xfrm>
          <a:prstGeom prst="ellipse">
            <a:avLst/>
          </a:prstGeom>
          <a:solidFill>
            <a:srgbClr val="003269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4" name="椭圆 3"/>
          <p:cNvSpPr/>
          <p:nvPr/>
        </p:nvSpPr>
        <p:spPr bwMode="auto">
          <a:xfrm>
            <a:off x="4079106" y="3292821"/>
            <a:ext cx="1284982" cy="1284982"/>
          </a:xfrm>
          <a:prstGeom prst="ellipse">
            <a:avLst/>
          </a:prstGeom>
          <a:solidFill>
            <a:srgbClr val="003269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5" name="圆角矩形 4"/>
          <p:cNvSpPr/>
          <p:nvPr/>
        </p:nvSpPr>
        <p:spPr bwMode="auto">
          <a:xfrm>
            <a:off x="2556346" y="1079996"/>
            <a:ext cx="4528284" cy="648072"/>
          </a:xfrm>
          <a:prstGeom prst="roundRect">
            <a:avLst/>
          </a:prstGeom>
          <a:solidFill>
            <a:srgbClr val="003269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outerShdw dist="17961" dir="13500000" algn="ctr" rotWithShape="0">
              <a:schemeClr val="tx1">
                <a:gamma/>
                <a:shade val="60000"/>
                <a:invGamma/>
              </a:schemeClr>
            </a:outerShdw>
          </a:effectLst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8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544932" y="1148960"/>
            <a:ext cx="23391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dirty="0">
                <a:solidFill>
                  <a:schemeClr val="bg1"/>
                </a:solidFill>
                <a:ea typeface="宋体" panose="02010600030101010101" pitchFamily="2" charset="-122"/>
              </a:rPr>
              <a:t>相关技术简介</a:t>
            </a:r>
            <a:endParaRPr lang="zh-CN" altLang="en-US" sz="2800" kern="0" dirty="0">
              <a:solidFill>
                <a:schemeClr val="bg1"/>
              </a:solidFill>
              <a:latin typeface="+mj-ea"/>
            </a:endParaRPr>
          </a:p>
        </p:txBody>
      </p:sp>
      <p:sp>
        <p:nvSpPr>
          <p:cNvPr id="7" name="Line 35"/>
          <p:cNvSpPr>
            <a:spLocks noChangeShapeType="1"/>
          </p:cNvSpPr>
          <p:nvPr/>
        </p:nvSpPr>
        <p:spPr bwMode="auto">
          <a:xfrm rot="618245" flipV="1">
            <a:off x="2391133" y="1752751"/>
            <a:ext cx="1269617" cy="1667061"/>
          </a:xfrm>
          <a:prstGeom prst="line">
            <a:avLst/>
          </a:prstGeom>
          <a:noFill/>
          <a:ln w="9525">
            <a:solidFill>
              <a:schemeClr val="bg1"/>
            </a:solidFill>
            <a:prstDash val="dash"/>
            <a:round/>
            <a:tailEnd type="triangle" w="med" len="med"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kern="0">
              <a:solidFill>
                <a:srgbClr val="FFC000"/>
              </a:solidFill>
              <a:latin typeface="+mj-ea"/>
              <a:ea typeface="+mj-ea"/>
            </a:endParaRPr>
          </a:p>
        </p:txBody>
      </p:sp>
      <p:sp>
        <p:nvSpPr>
          <p:cNvPr id="8" name="Line 35"/>
          <p:cNvSpPr>
            <a:spLocks noChangeShapeType="1"/>
          </p:cNvSpPr>
          <p:nvPr/>
        </p:nvSpPr>
        <p:spPr bwMode="auto">
          <a:xfrm rot="618245" flipH="1" flipV="1">
            <a:off x="4604965" y="1861308"/>
            <a:ext cx="219034" cy="1332069"/>
          </a:xfrm>
          <a:prstGeom prst="line">
            <a:avLst/>
          </a:prstGeom>
          <a:noFill/>
          <a:ln w="9525">
            <a:solidFill>
              <a:schemeClr val="bg1"/>
            </a:solidFill>
            <a:prstDash val="dash"/>
            <a:round/>
            <a:tailEnd type="triangle" w="med" len="med"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kern="0">
              <a:solidFill>
                <a:srgbClr val="FFC000"/>
              </a:solidFill>
              <a:latin typeface="+mj-ea"/>
              <a:ea typeface="+mj-ea"/>
            </a:endParaRPr>
          </a:p>
        </p:txBody>
      </p:sp>
      <p:sp>
        <p:nvSpPr>
          <p:cNvPr id="9" name="Line 35"/>
          <p:cNvSpPr>
            <a:spLocks noChangeShapeType="1"/>
          </p:cNvSpPr>
          <p:nvPr/>
        </p:nvSpPr>
        <p:spPr bwMode="auto">
          <a:xfrm rot="618245" flipH="1" flipV="1">
            <a:off x="5543312" y="1983081"/>
            <a:ext cx="1569961" cy="1214150"/>
          </a:xfrm>
          <a:prstGeom prst="line">
            <a:avLst/>
          </a:prstGeom>
          <a:noFill/>
          <a:ln w="9525">
            <a:solidFill>
              <a:schemeClr val="bg1"/>
            </a:solidFill>
            <a:prstDash val="dash"/>
            <a:round/>
            <a:tailEnd type="triangle" w="med" len="med"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kern="0">
              <a:solidFill>
                <a:srgbClr val="FFC000"/>
              </a:solidFill>
              <a:latin typeface="+mj-ea"/>
              <a:ea typeface="+mj-ea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279775" y="3467041"/>
            <a:ext cx="1181874" cy="7109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ct val="35000"/>
              </a:spcAft>
            </a:pPr>
            <a:r>
              <a:rPr lang="en-US" altLang="zh-CN" sz="1200" dirty="0" err="1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json</a:t>
            </a: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解析</a:t>
            </a:r>
            <a:endParaRPr lang="en-US" altLang="zh-CN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  <a:spcAft>
                <a:spcPct val="35000"/>
              </a:spcAft>
            </a:pP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URL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地址解析</a:t>
            </a:r>
            <a:endParaRPr lang="en-US" altLang="zh-CN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115314" y="3649742"/>
            <a:ext cx="1181874" cy="7109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ct val="35000"/>
              </a:spcAft>
            </a:pP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Anaconda3</a:t>
            </a:r>
          </a:p>
          <a:p>
            <a:pPr algn="ctr">
              <a:lnSpc>
                <a:spcPct val="150000"/>
              </a:lnSpc>
              <a:spcAft>
                <a:spcPct val="35000"/>
              </a:spcAft>
            </a:pP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Spyder3</a:t>
            </a:r>
          </a:p>
        </p:txBody>
      </p:sp>
      <p:sp>
        <p:nvSpPr>
          <p:cNvPr id="12" name="矩形 11"/>
          <p:cNvSpPr/>
          <p:nvPr/>
        </p:nvSpPr>
        <p:spPr>
          <a:xfrm>
            <a:off x="6846510" y="3577536"/>
            <a:ext cx="1181874" cy="7109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ct val="35000"/>
              </a:spcAft>
            </a:pP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Window </a:t>
            </a: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7</a:t>
            </a:r>
            <a:endParaRPr lang="zh-CN" altLang="en-US" sz="1200" dirty="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algn="ctr">
              <a:lnSpc>
                <a:spcPct val="150000"/>
              </a:lnSpc>
              <a:spcAft>
                <a:spcPct val="35000"/>
              </a:spcAft>
            </a:pPr>
            <a:r>
              <a:rPr lang="en-US" altLang="zh-CN" sz="12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anaconda</a:t>
            </a:r>
            <a:r>
              <a:rPr lang="zh-CN" altLang="en-US" sz="12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安装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3900">
        <p14:prism isInverted="1"/>
      </p:transition>
    </mc:Choice>
    <mc:Fallback xmlns="">
      <p:transition spd="slow" advTm="39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/>
      <p:bldP spid="10" grpId="0"/>
      <p:bldP spid="11" grpId="0"/>
      <p:bldP spid="1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Documents and Settings\Administrator\桌面\新建文件夹 (2)\5.15封面参考\复件 (51) 新建文件夹\7dfc9e60d6f9cd714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7937" y="-53473"/>
            <a:ext cx="8983187" cy="5093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: 圆角 5"/>
          <p:cNvSpPr/>
          <p:nvPr/>
        </p:nvSpPr>
        <p:spPr>
          <a:xfrm>
            <a:off x="3636466" y="2160116"/>
            <a:ext cx="4021364" cy="633670"/>
          </a:xfrm>
          <a:prstGeom prst="roundRect">
            <a:avLst>
              <a:gd name="adj" fmla="val 5000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000" dirty="0">
                <a:latin typeface="造字工房雅圆（非商用）常规体" panose="02010600030101010101" charset="0"/>
                <a:ea typeface="宋体" panose="02010600030101010101" pitchFamily="2" charset="-122"/>
                <a:sym typeface="造字工房雅圆（非商用）常规体" panose="02010600030101010101" charset="0"/>
              </a:rPr>
              <a:t>系统设计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Tm="1360">
        <p14:shred/>
      </p:transition>
    </mc:Choice>
    <mc:Fallback xmlns="">
      <p:transition spd="slow" advTm="136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488"/>
          <p:cNvSpPr/>
          <p:nvPr/>
        </p:nvSpPr>
        <p:spPr>
          <a:xfrm>
            <a:off x="1577325" y="1973956"/>
            <a:ext cx="1713753" cy="1706029"/>
          </a:xfrm>
          <a:prstGeom prst="ellipse">
            <a:avLst/>
          </a:prstGeom>
          <a:solidFill>
            <a:srgbClr val="003269"/>
          </a:solidFill>
          <a:ln w="3175" cap="flat">
            <a:noFill/>
            <a:miter lim="400000"/>
          </a:ln>
          <a:effectLst/>
        </p:spPr>
        <p:txBody>
          <a:bodyPr wrap="square" lIns="14040" tIns="14040" rIns="14040" bIns="14040" numCol="1" anchor="ctr">
            <a:noAutofit/>
          </a:bodyPr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solidFill>
                <a:schemeClr val="bg1"/>
              </a:solidFill>
            </a:endParaRPr>
          </a:p>
        </p:txBody>
      </p:sp>
      <p:sp>
        <p:nvSpPr>
          <p:cNvPr id="3" name="Shape 489"/>
          <p:cNvSpPr/>
          <p:nvPr/>
        </p:nvSpPr>
        <p:spPr>
          <a:xfrm>
            <a:off x="1712436" y="2108457"/>
            <a:ext cx="1443532" cy="1437026"/>
          </a:xfrm>
          <a:prstGeom prst="ellipse">
            <a:avLst/>
          </a:prstGeom>
          <a:solidFill>
            <a:schemeClr val="bg1"/>
          </a:solidFill>
          <a:ln w="3175" cap="flat">
            <a:noFill/>
            <a:miter lim="400000"/>
          </a:ln>
          <a:effectLst/>
        </p:spPr>
        <p:txBody>
          <a:bodyPr wrap="square" lIns="14040" tIns="14040" rIns="14040" bIns="14040" numCol="1" anchor="ctr">
            <a:noAutofit/>
          </a:bodyPr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solidFill>
                <a:schemeClr val="bg1"/>
              </a:solidFill>
            </a:endParaRPr>
          </a:p>
        </p:txBody>
      </p:sp>
      <p:grpSp>
        <p:nvGrpSpPr>
          <p:cNvPr id="4" name="Group 494"/>
          <p:cNvGrpSpPr/>
          <p:nvPr/>
        </p:nvGrpSpPr>
        <p:grpSpPr>
          <a:xfrm>
            <a:off x="2156169" y="2537799"/>
            <a:ext cx="556064" cy="564049"/>
            <a:chOff x="0" y="0"/>
            <a:chExt cx="1506372" cy="1534922"/>
          </a:xfrm>
          <a:solidFill>
            <a:schemeClr val="accent1"/>
          </a:solidFill>
        </p:grpSpPr>
        <p:sp>
          <p:nvSpPr>
            <p:cNvPr id="5" name="Shape 490"/>
            <p:cNvSpPr/>
            <p:nvPr/>
          </p:nvSpPr>
          <p:spPr>
            <a:xfrm>
              <a:off x="279543" y="0"/>
              <a:ext cx="354374" cy="3828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03" y="15083"/>
                  </a:moveTo>
                  <a:lnTo>
                    <a:pt x="21600" y="21600"/>
                  </a:lnTo>
                  <a:lnTo>
                    <a:pt x="15762" y="11172"/>
                  </a:lnTo>
                  <a:lnTo>
                    <a:pt x="21600" y="0"/>
                  </a:lnTo>
                  <a:lnTo>
                    <a:pt x="10703" y="6331"/>
                  </a:lnTo>
                  <a:lnTo>
                    <a:pt x="0" y="0"/>
                  </a:lnTo>
                  <a:lnTo>
                    <a:pt x="6616" y="11172"/>
                  </a:lnTo>
                  <a:lnTo>
                    <a:pt x="0" y="21600"/>
                  </a:lnTo>
                  <a:lnTo>
                    <a:pt x="10703" y="15083"/>
                  </a:lnTo>
                </a:path>
              </a:pathLst>
            </a:custGeom>
            <a:grpFill/>
            <a:ln w="3175" cap="flat">
              <a:noFill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473710">
                <a:defRPr>
                  <a:solidFill>
                    <a:srgbClr val="000000"/>
                  </a:solidFill>
                </a:defRPr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6" name="Shape 491"/>
            <p:cNvSpPr/>
            <p:nvPr/>
          </p:nvSpPr>
          <p:spPr>
            <a:xfrm>
              <a:off x="1152006" y="872465"/>
              <a:ext cx="354367" cy="35436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03" y="6616"/>
                  </a:moveTo>
                  <a:lnTo>
                    <a:pt x="0" y="0"/>
                  </a:lnTo>
                  <a:lnTo>
                    <a:pt x="5838" y="10703"/>
                  </a:lnTo>
                  <a:lnTo>
                    <a:pt x="0" y="21600"/>
                  </a:lnTo>
                  <a:lnTo>
                    <a:pt x="10703" y="15762"/>
                  </a:lnTo>
                  <a:lnTo>
                    <a:pt x="21600" y="21600"/>
                  </a:lnTo>
                  <a:lnTo>
                    <a:pt x="15762" y="10703"/>
                  </a:lnTo>
                  <a:lnTo>
                    <a:pt x="21600" y="0"/>
                  </a:lnTo>
                  <a:lnTo>
                    <a:pt x="10703" y="6616"/>
                  </a:lnTo>
                </a:path>
              </a:pathLst>
            </a:custGeom>
            <a:grpFill/>
            <a:ln w="3175" cap="flat">
              <a:noFill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473710">
                <a:defRPr>
                  <a:solidFill>
                    <a:srgbClr val="000000"/>
                  </a:solidFill>
                </a:defRPr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7" name="Shape 492"/>
            <p:cNvSpPr/>
            <p:nvPr/>
          </p:nvSpPr>
          <p:spPr>
            <a:xfrm>
              <a:off x="1152006" y="0"/>
              <a:ext cx="354367" cy="3828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10703" y="6331"/>
                  </a:lnTo>
                  <a:lnTo>
                    <a:pt x="0" y="0"/>
                  </a:lnTo>
                  <a:lnTo>
                    <a:pt x="5838" y="11172"/>
                  </a:lnTo>
                  <a:lnTo>
                    <a:pt x="0" y="21600"/>
                  </a:lnTo>
                  <a:lnTo>
                    <a:pt x="10703" y="15083"/>
                  </a:lnTo>
                  <a:lnTo>
                    <a:pt x="21600" y="21600"/>
                  </a:lnTo>
                  <a:lnTo>
                    <a:pt x="15762" y="11172"/>
                  </a:lnTo>
                  <a:lnTo>
                    <a:pt x="21600" y="0"/>
                  </a:lnTo>
                </a:path>
              </a:pathLst>
            </a:custGeom>
            <a:grpFill/>
            <a:ln w="3175" cap="flat">
              <a:noFill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473710">
                <a:defRPr>
                  <a:solidFill>
                    <a:srgbClr val="000000"/>
                  </a:solidFill>
                </a:defRPr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8" name="Shape 493"/>
            <p:cNvSpPr/>
            <p:nvPr/>
          </p:nvSpPr>
          <p:spPr>
            <a:xfrm>
              <a:off x="0" y="364882"/>
              <a:ext cx="1166801" cy="11700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288" h="21348" extrusionOk="0">
                  <a:moveTo>
                    <a:pt x="17683" y="400"/>
                  </a:moveTo>
                  <a:cubicBezTo>
                    <a:pt x="17149" y="-134"/>
                    <a:pt x="16378" y="-134"/>
                    <a:pt x="15903" y="400"/>
                  </a:cubicBezTo>
                  <a:lnTo>
                    <a:pt x="356" y="15888"/>
                  </a:lnTo>
                  <a:cubicBezTo>
                    <a:pt x="-119" y="16422"/>
                    <a:pt x="-119" y="17431"/>
                    <a:pt x="356" y="17906"/>
                  </a:cubicBezTo>
                  <a:lnTo>
                    <a:pt x="3441" y="20991"/>
                  </a:lnTo>
                  <a:cubicBezTo>
                    <a:pt x="3916" y="21466"/>
                    <a:pt x="4688" y="21466"/>
                    <a:pt x="5222" y="20991"/>
                  </a:cubicBezTo>
                  <a:lnTo>
                    <a:pt x="20710" y="5503"/>
                  </a:lnTo>
                  <a:cubicBezTo>
                    <a:pt x="21481" y="4732"/>
                    <a:pt x="21481" y="3961"/>
                    <a:pt x="20710" y="3426"/>
                  </a:cubicBezTo>
                  <a:lnTo>
                    <a:pt x="17683" y="400"/>
                  </a:lnTo>
                  <a:close/>
                  <a:moveTo>
                    <a:pt x="16378" y="7758"/>
                  </a:moveTo>
                  <a:lnTo>
                    <a:pt x="13589" y="4969"/>
                  </a:lnTo>
                  <a:lnTo>
                    <a:pt x="16674" y="1646"/>
                  </a:lnTo>
                  <a:lnTo>
                    <a:pt x="19463" y="4435"/>
                  </a:lnTo>
                  <a:lnTo>
                    <a:pt x="16378" y="7758"/>
                  </a:lnTo>
                  <a:close/>
                </a:path>
              </a:pathLst>
            </a:custGeom>
            <a:grpFill/>
            <a:ln w="3175" cap="flat">
              <a:noFill/>
              <a:miter lim="400000"/>
            </a:ln>
            <a:effectLst/>
          </p:spPr>
          <p:txBody>
            <a:bodyPr wrap="square" lIns="64293" tIns="64293" rIns="64293" bIns="64293" numCol="1" anchor="ctr">
              <a:noAutofit/>
            </a:bodyPr>
            <a:lstStyle/>
            <a:p>
              <a:pPr defTabSz="473710">
                <a:defRPr>
                  <a:solidFill>
                    <a:srgbClr val="000000"/>
                  </a:solidFill>
                </a:defRPr>
              </a:pPr>
              <a:endParaRPr>
                <a:solidFill>
                  <a:schemeClr val="bg1"/>
                </a:solidFill>
              </a:endParaRPr>
            </a:p>
          </p:txBody>
        </p:sp>
      </p:grpSp>
      <p:sp>
        <p:nvSpPr>
          <p:cNvPr id="9" name="Shape 495"/>
          <p:cNvSpPr/>
          <p:nvPr/>
        </p:nvSpPr>
        <p:spPr>
          <a:xfrm>
            <a:off x="1259530" y="1657593"/>
            <a:ext cx="2349343" cy="2338754"/>
          </a:xfrm>
          <a:prstGeom prst="ellipse">
            <a:avLst/>
          </a:prstGeom>
          <a:noFill/>
          <a:ln w="50800" cap="flat">
            <a:solidFill>
              <a:schemeClr val="accent1"/>
            </a:solidFill>
            <a:prstDash val="solid"/>
            <a:miter lim="400000"/>
          </a:ln>
          <a:effectLst/>
        </p:spPr>
        <p:txBody>
          <a:bodyPr wrap="square" lIns="14040" tIns="14040" rIns="14040" bIns="14040" numCol="1" anchor="ctr">
            <a:noAutofit/>
          </a:bodyPr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solidFill>
                <a:schemeClr val="bg1"/>
              </a:solidFill>
            </a:endParaRPr>
          </a:p>
        </p:txBody>
      </p:sp>
      <p:sp>
        <p:nvSpPr>
          <p:cNvPr id="10" name="Shape 496"/>
          <p:cNvSpPr/>
          <p:nvPr/>
        </p:nvSpPr>
        <p:spPr>
          <a:xfrm>
            <a:off x="2220991" y="1464118"/>
            <a:ext cx="426421" cy="424499"/>
          </a:xfrm>
          <a:prstGeom prst="ellipse">
            <a:avLst/>
          </a:prstGeom>
          <a:solidFill>
            <a:srgbClr val="FFFFFF"/>
          </a:solidFill>
          <a:ln w="50800" cap="flat">
            <a:solidFill>
              <a:schemeClr val="accent1"/>
            </a:solidFill>
            <a:prstDash val="solid"/>
            <a:miter lim="400000"/>
          </a:ln>
          <a:effectLst/>
        </p:spPr>
        <p:txBody>
          <a:bodyPr wrap="square" lIns="14040" tIns="14040" rIns="14040" bIns="14040" numCol="1" anchor="ctr">
            <a:noAutofit/>
          </a:bodyPr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solidFill>
                <a:schemeClr val="bg1"/>
              </a:solidFill>
            </a:endParaRPr>
          </a:p>
        </p:txBody>
      </p:sp>
      <p:sp>
        <p:nvSpPr>
          <p:cNvPr id="11" name="Shape 497"/>
          <p:cNvSpPr/>
          <p:nvPr/>
        </p:nvSpPr>
        <p:spPr>
          <a:xfrm>
            <a:off x="2220991" y="3751031"/>
            <a:ext cx="426421" cy="424499"/>
          </a:xfrm>
          <a:prstGeom prst="ellipse">
            <a:avLst/>
          </a:prstGeom>
          <a:solidFill>
            <a:srgbClr val="FFFFFF"/>
          </a:solidFill>
          <a:ln w="50800" cap="flat">
            <a:solidFill>
              <a:schemeClr val="accent1"/>
            </a:solidFill>
            <a:prstDash val="solid"/>
            <a:miter lim="400000"/>
          </a:ln>
          <a:effectLst/>
        </p:spPr>
        <p:txBody>
          <a:bodyPr wrap="square" lIns="14040" tIns="14040" rIns="14040" bIns="14040" numCol="1" anchor="ctr">
            <a:noAutofit/>
          </a:bodyPr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solidFill>
                <a:schemeClr val="bg1"/>
              </a:solidFill>
            </a:endParaRPr>
          </a:p>
        </p:txBody>
      </p:sp>
      <p:sp>
        <p:nvSpPr>
          <p:cNvPr id="12" name="Shape 498"/>
          <p:cNvSpPr/>
          <p:nvPr/>
        </p:nvSpPr>
        <p:spPr>
          <a:xfrm rot="5400000">
            <a:off x="3370586" y="2606613"/>
            <a:ext cx="424499" cy="426421"/>
          </a:xfrm>
          <a:prstGeom prst="ellipse">
            <a:avLst/>
          </a:prstGeom>
          <a:solidFill>
            <a:srgbClr val="FFFFFF"/>
          </a:solidFill>
          <a:ln w="50800" cap="flat">
            <a:solidFill>
              <a:schemeClr val="accent1"/>
            </a:solidFill>
            <a:prstDash val="solid"/>
            <a:miter lim="400000"/>
          </a:ln>
          <a:effectLst/>
        </p:spPr>
        <p:txBody>
          <a:bodyPr wrap="square" lIns="14040" tIns="14040" rIns="14040" bIns="14040" numCol="1" anchor="ctr">
            <a:noAutofit/>
          </a:bodyPr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solidFill>
                <a:schemeClr val="bg1"/>
              </a:solidFill>
            </a:endParaRPr>
          </a:p>
        </p:txBody>
      </p:sp>
      <p:sp>
        <p:nvSpPr>
          <p:cNvPr id="13" name="Shape 499"/>
          <p:cNvSpPr/>
          <p:nvPr/>
        </p:nvSpPr>
        <p:spPr>
          <a:xfrm rot="5400000">
            <a:off x="1073319" y="2606613"/>
            <a:ext cx="424499" cy="426421"/>
          </a:xfrm>
          <a:prstGeom prst="ellipse">
            <a:avLst/>
          </a:prstGeom>
          <a:solidFill>
            <a:srgbClr val="FFFFFF"/>
          </a:solidFill>
          <a:ln w="50800" cap="flat">
            <a:solidFill>
              <a:schemeClr val="accent1"/>
            </a:solidFill>
            <a:prstDash val="solid"/>
            <a:miter lim="400000"/>
          </a:ln>
          <a:effectLst/>
        </p:spPr>
        <p:txBody>
          <a:bodyPr wrap="square" lIns="14040" tIns="14040" rIns="14040" bIns="14040" numCol="1" anchor="ctr">
            <a:noAutofit/>
          </a:bodyPr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solidFill>
                <a:schemeClr val="bg1"/>
              </a:solidFill>
            </a:endParaRPr>
          </a:p>
        </p:txBody>
      </p:sp>
      <p:sp>
        <p:nvSpPr>
          <p:cNvPr id="14" name="Shape 500"/>
          <p:cNvSpPr/>
          <p:nvPr/>
        </p:nvSpPr>
        <p:spPr>
          <a:xfrm rot="2700000">
            <a:off x="3034159" y="1798067"/>
            <a:ext cx="424499" cy="426421"/>
          </a:xfrm>
          <a:prstGeom prst="ellipse">
            <a:avLst/>
          </a:prstGeom>
          <a:solidFill>
            <a:srgbClr val="FFFFFF"/>
          </a:solidFill>
          <a:ln w="50800" cap="flat">
            <a:solidFill>
              <a:schemeClr val="accent1"/>
            </a:solidFill>
            <a:prstDash val="solid"/>
            <a:miter lim="400000"/>
          </a:ln>
          <a:effectLst/>
        </p:spPr>
        <p:txBody>
          <a:bodyPr wrap="square" lIns="14040" tIns="14040" rIns="14040" bIns="14040" numCol="1" anchor="ctr">
            <a:noAutofit/>
          </a:bodyPr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solidFill>
                <a:schemeClr val="bg1"/>
              </a:solidFill>
            </a:endParaRPr>
          </a:p>
        </p:txBody>
      </p:sp>
      <p:sp>
        <p:nvSpPr>
          <p:cNvPr id="15" name="Shape 501"/>
          <p:cNvSpPr/>
          <p:nvPr/>
        </p:nvSpPr>
        <p:spPr>
          <a:xfrm rot="2700000">
            <a:off x="1409745" y="3415159"/>
            <a:ext cx="424499" cy="426421"/>
          </a:xfrm>
          <a:prstGeom prst="ellipse">
            <a:avLst/>
          </a:prstGeom>
          <a:solidFill>
            <a:srgbClr val="FFFFFF"/>
          </a:solidFill>
          <a:ln w="50800" cap="flat">
            <a:solidFill>
              <a:schemeClr val="accent1"/>
            </a:solidFill>
            <a:prstDash val="solid"/>
            <a:miter lim="400000"/>
          </a:ln>
          <a:effectLst/>
        </p:spPr>
        <p:txBody>
          <a:bodyPr wrap="square" lIns="14040" tIns="14040" rIns="14040" bIns="14040" numCol="1" anchor="ctr">
            <a:noAutofit/>
          </a:bodyPr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solidFill>
                <a:schemeClr val="bg1"/>
              </a:solidFill>
            </a:endParaRPr>
          </a:p>
        </p:txBody>
      </p:sp>
      <p:sp>
        <p:nvSpPr>
          <p:cNvPr id="16" name="Shape 502"/>
          <p:cNvSpPr/>
          <p:nvPr/>
        </p:nvSpPr>
        <p:spPr>
          <a:xfrm rot="18900000">
            <a:off x="1408784" y="1794927"/>
            <a:ext cx="426421" cy="424499"/>
          </a:xfrm>
          <a:prstGeom prst="ellipse">
            <a:avLst/>
          </a:prstGeom>
          <a:solidFill>
            <a:srgbClr val="FFFFFF"/>
          </a:solidFill>
          <a:ln w="50800" cap="flat">
            <a:solidFill>
              <a:schemeClr val="accent1"/>
            </a:solidFill>
            <a:prstDash val="solid"/>
            <a:miter lim="400000"/>
          </a:ln>
          <a:effectLst/>
        </p:spPr>
        <p:txBody>
          <a:bodyPr wrap="square" lIns="14040" tIns="14040" rIns="14040" bIns="14040" numCol="1" anchor="ctr">
            <a:noAutofit/>
          </a:bodyPr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solidFill>
                <a:schemeClr val="bg1"/>
              </a:solidFill>
            </a:endParaRPr>
          </a:p>
        </p:txBody>
      </p:sp>
      <p:sp>
        <p:nvSpPr>
          <p:cNvPr id="17" name="Shape 503"/>
          <p:cNvSpPr/>
          <p:nvPr/>
        </p:nvSpPr>
        <p:spPr>
          <a:xfrm rot="18900000">
            <a:off x="3033198" y="3412019"/>
            <a:ext cx="426421" cy="424499"/>
          </a:xfrm>
          <a:prstGeom prst="ellipse">
            <a:avLst/>
          </a:prstGeom>
          <a:solidFill>
            <a:srgbClr val="FFFFFF"/>
          </a:solidFill>
          <a:ln w="50800" cap="flat">
            <a:solidFill>
              <a:schemeClr val="accent1"/>
            </a:solidFill>
            <a:prstDash val="solid"/>
            <a:miter lim="400000"/>
          </a:ln>
          <a:effectLst/>
        </p:spPr>
        <p:txBody>
          <a:bodyPr wrap="square" lIns="14040" tIns="14040" rIns="14040" bIns="14040" numCol="1" anchor="ctr">
            <a:noAutofit/>
          </a:bodyPr>
          <a:lstStyle/>
          <a:p>
            <a:pPr algn="ctr">
              <a:defRPr sz="3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endParaRPr>
              <a:solidFill>
                <a:schemeClr val="bg1"/>
              </a:solidFill>
            </a:endParaRPr>
          </a:p>
        </p:txBody>
      </p:sp>
      <p:sp>
        <p:nvSpPr>
          <p:cNvPr id="18" name="Shape 504"/>
          <p:cNvSpPr/>
          <p:nvPr/>
        </p:nvSpPr>
        <p:spPr>
          <a:xfrm>
            <a:off x="1225097" y="2752925"/>
            <a:ext cx="135299" cy="1195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059" y="1277"/>
                </a:moveTo>
                <a:cubicBezTo>
                  <a:pt x="18831" y="511"/>
                  <a:pt x="18147" y="0"/>
                  <a:pt x="17462" y="0"/>
                </a:cubicBezTo>
                <a:lnTo>
                  <a:pt x="4138" y="0"/>
                </a:lnTo>
                <a:cubicBezTo>
                  <a:pt x="3453" y="0"/>
                  <a:pt x="2769" y="511"/>
                  <a:pt x="2541" y="1277"/>
                </a:cubicBezTo>
                <a:lnTo>
                  <a:pt x="0" y="9486"/>
                </a:lnTo>
                <a:lnTo>
                  <a:pt x="0" y="20286"/>
                </a:lnTo>
                <a:cubicBezTo>
                  <a:pt x="0" y="21089"/>
                  <a:pt x="456" y="21600"/>
                  <a:pt x="1173" y="21600"/>
                </a:cubicBezTo>
                <a:lnTo>
                  <a:pt x="2541" y="21600"/>
                </a:lnTo>
                <a:cubicBezTo>
                  <a:pt x="3225" y="21600"/>
                  <a:pt x="3681" y="21089"/>
                  <a:pt x="3681" y="20286"/>
                </a:cubicBezTo>
                <a:lnTo>
                  <a:pt x="3681" y="18754"/>
                </a:lnTo>
                <a:lnTo>
                  <a:pt x="18147" y="18754"/>
                </a:lnTo>
                <a:lnTo>
                  <a:pt x="18147" y="20286"/>
                </a:lnTo>
                <a:cubicBezTo>
                  <a:pt x="18147" y="21089"/>
                  <a:pt x="18603" y="21600"/>
                  <a:pt x="19287" y="21600"/>
                </a:cubicBezTo>
                <a:lnTo>
                  <a:pt x="20460" y="21600"/>
                </a:lnTo>
                <a:cubicBezTo>
                  <a:pt x="21144" y="21600"/>
                  <a:pt x="21600" y="21089"/>
                  <a:pt x="21600" y="20286"/>
                </a:cubicBezTo>
                <a:lnTo>
                  <a:pt x="21600" y="9486"/>
                </a:lnTo>
                <a:lnTo>
                  <a:pt x="19059" y="1277"/>
                </a:lnTo>
                <a:close/>
                <a:moveTo>
                  <a:pt x="4138" y="14886"/>
                </a:moveTo>
                <a:cubicBezTo>
                  <a:pt x="3225" y="14886"/>
                  <a:pt x="2541" y="13865"/>
                  <a:pt x="2541" y="12843"/>
                </a:cubicBezTo>
                <a:cubicBezTo>
                  <a:pt x="2541" y="11822"/>
                  <a:pt x="3095" y="10800"/>
                  <a:pt x="4138" y="10800"/>
                </a:cubicBezTo>
                <a:cubicBezTo>
                  <a:pt x="5180" y="10800"/>
                  <a:pt x="5995" y="11822"/>
                  <a:pt x="5995" y="12843"/>
                </a:cubicBezTo>
                <a:cubicBezTo>
                  <a:pt x="5995" y="13865"/>
                  <a:pt x="5278" y="14886"/>
                  <a:pt x="4138" y="14886"/>
                </a:cubicBezTo>
                <a:close/>
                <a:moveTo>
                  <a:pt x="17462" y="14886"/>
                </a:moveTo>
                <a:cubicBezTo>
                  <a:pt x="16550" y="14886"/>
                  <a:pt x="15638" y="13865"/>
                  <a:pt x="15638" y="12843"/>
                </a:cubicBezTo>
                <a:cubicBezTo>
                  <a:pt x="15638" y="11822"/>
                  <a:pt x="16550" y="10800"/>
                  <a:pt x="17462" y="10800"/>
                </a:cubicBezTo>
                <a:cubicBezTo>
                  <a:pt x="18375" y="10800"/>
                  <a:pt x="19287" y="11822"/>
                  <a:pt x="19287" y="12843"/>
                </a:cubicBezTo>
                <a:cubicBezTo>
                  <a:pt x="19287" y="13865"/>
                  <a:pt x="18375" y="14886"/>
                  <a:pt x="17462" y="14886"/>
                </a:cubicBezTo>
                <a:close/>
                <a:moveTo>
                  <a:pt x="2541" y="8209"/>
                </a:moveTo>
                <a:lnTo>
                  <a:pt x="4138" y="2043"/>
                </a:lnTo>
                <a:lnTo>
                  <a:pt x="17462" y="2043"/>
                </a:lnTo>
                <a:lnTo>
                  <a:pt x="19287" y="8209"/>
                </a:lnTo>
                <a:lnTo>
                  <a:pt x="2541" y="8209"/>
                </a:lnTo>
                <a:close/>
              </a:path>
            </a:pathLst>
          </a:custGeom>
          <a:solidFill>
            <a:schemeClr val="accent4"/>
          </a:solidFill>
          <a:ln w="3175" cap="flat">
            <a:noFill/>
            <a:miter lim="400000"/>
          </a:ln>
          <a:effectLst/>
        </p:spPr>
        <p:txBody>
          <a:bodyPr wrap="square" lIns="23692" tIns="23692" rIns="23692" bIns="23692" numCol="1" anchor="ctr">
            <a:noAutofit/>
          </a:bodyPr>
          <a:lstStyle/>
          <a:p>
            <a:pPr defTabSz="473710">
              <a:defRPr>
                <a:solidFill>
                  <a:srgbClr val="000000"/>
                </a:solidFill>
              </a:defRPr>
            </a:pPr>
            <a:endParaRPr>
              <a:solidFill>
                <a:schemeClr val="bg1"/>
              </a:solidFill>
            </a:endParaRPr>
          </a:p>
        </p:txBody>
      </p:sp>
      <p:sp>
        <p:nvSpPr>
          <p:cNvPr id="19" name="Shape 505"/>
          <p:cNvSpPr/>
          <p:nvPr/>
        </p:nvSpPr>
        <p:spPr>
          <a:xfrm>
            <a:off x="3548389" y="2738632"/>
            <a:ext cx="97610" cy="1623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3348" y="3604"/>
                </a:moveTo>
                <a:cubicBezTo>
                  <a:pt x="14926" y="3604"/>
                  <a:pt x="16504" y="2663"/>
                  <a:pt x="16504" y="1695"/>
                </a:cubicBezTo>
                <a:cubicBezTo>
                  <a:pt x="16504" y="753"/>
                  <a:pt x="14926" y="0"/>
                  <a:pt x="13348" y="0"/>
                </a:cubicBezTo>
                <a:cubicBezTo>
                  <a:pt x="11724" y="0"/>
                  <a:pt x="10462" y="753"/>
                  <a:pt x="10462" y="1695"/>
                </a:cubicBezTo>
                <a:cubicBezTo>
                  <a:pt x="10462" y="2663"/>
                  <a:pt x="11724" y="3604"/>
                  <a:pt x="13348" y="3604"/>
                </a:cubicBezTo>
                <a:close/>
                <a:moveTo>
                  <a:pt x="13663" y="9657"/>
                </a:moveTo>
                <a:lnTo>
                  <a:pt x="21600" y="9657"/>
                </a:lnTo>
                <a:lnTo>
                  <a:pt x="21600" y="7962"/>
                </a:lnTo>
                <a:lnTo>
                  <a:pt x="15557" y="7962"/>
                </a:lnTo>
                <a:lnTo>
                  <a:pt x="12401" y="4546"/>
                </a:lnTo>
                <a:cubicBezTo>
                  <a:pt x="11724" y="4169"/>
                  <a:pt x="10777" y="3793"/>
                  <a:pt x="9830" y="3793"/>
                </a:cubicBezTo>
                <a:cubicBezTo>
                  <a:pt x="9515" y="3793"/>
                  <a:pt x="9515" y="3793"/>
                  <a:pt x="9199" y="3793"/>
                </a:cubicBezTo>
                <a:lnTo>
                  <a:pt x="0" y="5487"/>
                </a:lnTo>
                <a:lnTo>
                  <a:pt x="0" y="10625"/>
                </a:lnTo>
                <a:lnTo>
                  <a:pt x="3157" y="10625"/>
                </a:lnTo>
                <a:lnTo>
                  <a:pt x="3157" y="7021"/>
                </a:lnTo>
                <a:lnTo>
                  <a:pt x="6674" y="6267"/>
                </a:lnTo>
                <a:lnTo>
                  <a:pt x="0" y="21600"/>
                </a:lnTo>
                <a:lnTo>
                  <a:pt x="3157" y="21600"/>
                </a:lnTo>
                <a:lnTo>
                  <a:pt x="7937" y="13450"/>
                </a:lnTo>
                <a:lnTo>
                  <a:pt x="11724" y="16677"/>
                </a:lnTo>
                <a:lnTo>
                  <a:pt x="11724" y="21600"/>
                </a:lnTo>
                <a:lnTo>
                  <a:pt x="14610" y="21600"/>
                </a:lnTo>
                <a:lnTo>
                  <a:pt x="14610" y="15171"/>
                </a:lnTo>
                <a:lnTo>
                  <a:pt x="10462" y="10813"/>
                </a:lnTo>
                <a:lnTo>
                  <a:pt x="11724" y="7962"/>
                </a:lnTo>
                <a:lnTo>
                  <a:pt x="13663" y="9657"/>
                </a:lnTo>
                <a:close/>
              </a:path>
            </a:pathLst>
          </a:custGeom>
          <a:solidFill>
            <a:schemeClr val="accent4"/>
          </a:solidFill>
          <a:ln w="3175" cap="flat">
            <a:noFill/>
            <a:miter lim="400000"/>
          </a:ln>
          <a:effectLst/>
        </p:spPr>
        <p:txBody>
          <a:bodyPr wrap="square" lIns="23692" tIns="23692" rIns="23692" bIns="23692" numCol="1" anchor="ctr">
            <a:noAutofit/>
          </a:bodyPr>
          <a:lstStyle/>
          <a:p>
            <a:pPr defTabSz="473710">
              <a:defRPr>
                <a:solidFill>
                  <a:srgbClr val="000000"/>
                </a:solidFill>
              </a:defRPr>
            </a:pPr>
            <a:endParaRPr>
              <a:solidFill>
                <a:schemeClr val="bg1"/>
              </a:solidFill>
            </a:endParaRPr>
          </a:p>
        </p:txBody>
      </p:sp>
      <p:sp>
        <p:nvSpPr>
          <p:cNvPr id="20" name="Shape 506"/>
          <p:cNvSpPr/>
          <p:nvPr/>
        </p:nvSpPr>
        <p:spPr>
          <a:xfrm>
            <a:off x="3179207" y="3553334"/>
            <a:ext cx="148761" cy="1409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10908"/>
                </a:moveTo>
                <a:cubicBezTo>
                  <a:pt x="21600" y="10041"/>
                  <a:pt x="20981" y="9173"/>
                  <a:pt x="19950" y="9173"/>
                </a:cubicBezTo>
                <a:lnTo>
                  <a:pt x="14115" y="9173"/>
                </a:lnTo>
                <a:lnTo>
                  <a:pt x="8516" y="0"/>
                </a:lnTo>
                <a:lnTo>
                  <a:pt x="6453" y="0"/>
                </a:lnTo>
                <a:lnTo>
                  <a:pt x="9135" y="9173"/>
                </a:lnTo>
                <a:lnTo>
                  <a:pt x="3124" y="9173"/>
                </a:lnTo>
                <a:lnTo>
                  <a:pt x="1473" y="6756"/>
                </a:lnTo>
                <a:lnTo>
                  <a:pt x="0" y="6756"/>
                </a:lnTo>
                <a:lnTo>
                  <a:pt x="1031" y="10908"/>
                </a:lnTo>
                <a:lnTo>
                  <a:pt x="0" y="14844"/>
                </a:lnTo>
                <a:lnTo>
                  <a:pt x="1473" y="14844"/>
                </a:lnTo>
                <a:lnTo>
                  <a:pt x="3124" y="12644"/>
                </a:lnTo>
                <a:lnTo>
                  <a:pt x="9135" y="12644"/>
                </a:lnTo>
                <a:lnTo>
                  <a:pt x="6453" y="21600"/>
                </a:lnTo>
                <a:lnTo>
                  <a:pt x="8516" y="21600"/>
                </a:lnTo>
                <a:lnTo>
                  <a:pt x="14115" y="12644"/>
                </a:lnTo>
                <a:lnTo>
                  <a:pt x="19950" y="12644"/>
                </a:lnTo>
                <a:cubicBezTo>
                  <a:pt x="20981" y="12644"/>
                  <a:pt x="21600" y="11776"/>
                  <a:pt x="21600" y="10908"/>
                </a:cubicBezTo>
              </a:path>
            </a:pathLst>
          </a:custGeom>
          <a:solidFill>
            <a:schemeClr val="accent4"/>
          </a:solidFill>
          <a:ln w="3175" cap="flat">
            <a:noFill/>
            <a:miter lim="400000"/>
          </a:ln>
          <a:effectLst/>
        </p:spPr>
        <p:txBody>
          <a:bodyPr wrap="square" lIns="23692" tIns="23692" rIns="23692" bIns="23692" numCol="1" anchor="ctr">
            <a:noAutofit/>
          </a:bodyPr>
          <a:lstStyle/>
          <a:p>
            <a:pPr defTabSz="473710">
              <a:defRPr>
                <a:solidFill>
                  <a:srgbClr val="000000"/>
                </a:solidFill>
              </a:defRPr>
            </a:pPr>
            <a:endParaRPr>
              <a:solidFill>
                <a:schemeClr val="bg1"/>
              </a:solidFill>
            </a:endParaRPr>
          </a:p>
        </p:txBody>
      </p:sp>
      <p:sp>
        <p:nvSpPr>
          <p:cNvPr id="21" name="Shape 507"/>
          <p:cNvSpPr/>
          <p:nvPr/>
        </p:nvSpPr>
        <p:spPr>
          <a:xfrm>
            <a:off x="2367000" y="1609469"/>
            <a:ext cx="134403" cy="1337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10800" y="10800"/>
                </a:lnTo>
                <a:lnTo>
                  <a:pt x="10800" y="21600"/>
                </a:lnTo>
                <a:lnTo>
                  <a:pt x="11942" y="21600"/>
                </a:lnTo>
                <a:lnTo>
                  <a:pt x="21600" y="0"/>
                </a:lnTo>
                <a:lnTo>
                  <a:pt x="0" y="9658"/>
                </a:lnTo>
                <a:lnTo>
                  <a:pt x="0" y="10800"/>
                </a:lnTo>
              </a:path>
            </a:pathLst>
          </a:custGeom>
          <a:solidFill>
            <a:schemeClr val="accent4"/>
          </a:solidFill>
          <a:ln w="3175" cap="flat">
            <a:noFill/>
            <a:miter lim="400000"/>
          </a:ln>
          <a:effectLst/>
        </p:spPr>
        <p:txBody>
          <a:bodyPr wrap="square" lIns="23692" tIns="23692" rIns="23692" bIns="23692" numCol="1" anchor="ctr">
            <a:noAutofit/>
          </a:bodyPr>
          <a:lstStyle/>
          <a:p>
            <a:pPr defTabSz="473710">
              <a:defRPr>
                <a:solidFill>
                  <a:srgbClr val="000000"/>
                </a:solidFill>
              </a:defRPr>
            </a:pPr>
            <a:endParaRPr>
              <a:solidFill>
                <a:schemeClr val="bg1"/>
              </a:solidFill>
            </a:endParaRPr>
          </a:p>
        </p:txBody>
      </p:sp>
      <p:sp>
        <p:nvSpPr>
          <p:cNvPr id="22" name="Shape 508"/>
          <p:cNvSpPr/>
          <p:nvPr/>
        </p:nvSpPr>
        <p:spPr>
          <a:xfrm>
            <a:off x="2400229" y="3895423"/>
            <a:ext cx="82303" cy="1375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138" y="10687"/>
                </a:moveTo>
                <a:lnTo>
                  <a:pt x="18138" y="2255"/>
                </a:lnTo>
                <a:lnTo>
                  <a:pt x="19869" y="2255"/>
                </a:lnTo>
                <a:lnTo>
                  <a:pt x="19869" y="0"/>
                </a:lnTo>
                <a:lnTo>
                  <a:pt x="2032" y="0"/>
                </a:lnTo>
                <a:lnTo>
                  <a:pt x="2032" y="2255"/>
                </a:lnTo>
                <a:lnTo>
                  <a:pt x="3763" y="2255"/>
                </a:lnTo>
                <a:lnTo>
                  <a:pt x="3763" y="10687"/>
                </a:lnTo>
                <a:lnTo>
                  <a:pt x="0" y="12942"/>
                </a:lnTo>
                <a:lnTo>
                  <a:pt x="0" y="15016"/>
                </a:lnTo>
                <a:lnTo>
                  <a:pt x="9558" y="15016"/>
                </a:lnTo>
                <a:lnTo>
                  <a:pt x="9558" y="21600"/>
                </a:lnTo>
                <a:lnTo>
                  <a:pt x="12343" y="21600"/>
                </a:lnTo>
                <a:lnTo>
                  <a:pt x="12343" y="15016"/>
                </a:lnTo>
                <a:lnTo>
                  <a:pt x="21600" y="15016"/>
                </a:lnTo>
                <a:lnTo>
                  <a:pt x="21600" y="12942"/>
                </a:lnTo>
                <a:lnTo>
                  <a:pt x="18138" y="10687"/>
                </a:lnTo>
              </a:path>
            </a:pathLst>
          </a:custGeom>
          <a:solidFill>
            <a:schemeClr val="accent4"/>
          </a:solidFill>
          <a:ln w="3175" cap="flat">
            <a:noFill/>
            <a:miter lim="400000"/>
          </a:ln>
          <a:effectLst/>
        </p:spPr>
        <p:txBody>
          <a:bodyPr wrap="square" lIns="23692" tIns="23692" rIns="23692" bIns="23692" numCol="1" anchor="ctr">
            <a:noAutofit/>
          </a:bodyPr>
          <a:lstStyle/>
          <a:p>
            <a:pPr defTabSz="473710">
              <a:defRPr>
                <a:solidFill>
                  <a:srgbClr val="000000"/>
                </a:solidFill>
              </a:defRPr>
            </a:pPr>
            <a:endParaRPr>
              <a:solidFill>
                <a:schemeClr val="bg1"/>
              </a:solidFill>
            </a:endParaRPr>
          </a:p>
        </p:txBody>
      </p:sp>
      <p:sp>
        <p:nvSpPr>
          <p:cNvPr id="23" name="Shape 509"/>
          <p:cNvSpPr/>
          <p:nvPr/>
        </p:nvSpPr>
        <p:spPr>
          <a:xfrm>
            <a:off x="1559881" y="3569750"/>
            <a:ext cx="124229" cy="1224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442" y="15140"/>
                </a:moveTo>
                <a:cubicBezTo>
                  <a:pt x="18831" y="15140"/>
                  <a:pt x="17421" y="14938"/>
                  <a:pt x="16062" y="14232"/>
                </a:cubicBezTo>
                <a:cubicBezTo>
                  <a:pt x="15608" y="14232"/>
                  <a:pt x="15155" y="14232"/>
                  <a:pt x="14903" y="14686"/>
                </a:cubicBezTo>
                <a:lnTo>
                  <a:pt x="12185" y="17209"/>
                </a:lnTo>
                <a:cubicBezTo>
                  <a:pt x="8710" y="15645"/>
                  <a:pt x="5992" y="12617"/>
                  <a:pt x="4380" y="9437"/>
                </a:cubicBezTo>
                <a:lnTo>
                  <a:pt x="6898" y="6662"/>
                </a:lnTo>
                <a:cubicBezTo>
                  <a:pt x="7351" y="6207"/>
                  <a:pt x="7351" y="5753"/>
                  <a:pt x="7099" y="5501"/>
                </a:cubicBezTo>
                <a:cubicBezTo>
                  <a:pt x="6898" y="4138"/>
                  <a:pt x="6445" y="2725"/>
                  <a:pt x="6445" y="1161"/>
                </a:cubicBezTo>
                <a:cubicBezTo>
                  <a:pt x="6445" y="454"/>
                  <a:pt x="5992" y="0"/>
                  <a:pt x="5287" y="0"/>
                </a:cubicBezTo>
                <a:lnTo>
                  <a:pt x="1158" y="0"/>
                </a:lnTo>
                <a:cubicBezTo>
                  <a:pt x="453" y="0"/>
                  <a:pt x="0" y="454"/>
                  <a:pt x="0" y="1161"/>
                </a:cubicBezTo>
                <a:cubicBezTo>
                  <a:pt x="0" y="12617"/>
                  <a:pt x="8962" y="21600"/>
                  <a:pt x="20442" y="21600"/>
                </a:cubicBezTo>
                <a:cubicBezTo>
                  <a:pt x="21097" y="21600"/>
                  <a:pt x="21600" y="21146"/>
                  <a:pt x="21600" y="20439"/>
                </a:cubicBezTo>
                <a:lnTo>
                  <a:pt x="21600" y="16301"/>
                </a:lnTo>
                <a:cubicBezTo>
                  <a:pt x="21600" y="15645"/>
                  <a:pt x="21097" y="15140"/>
                  <a:pt x="20442" y="15140"/>
                </a:cubicBezTo>
                <a:close/>
                <a:moveTo>
                  <a:pt x="19032" y="10800"/>
                </a:moveTo>
                <a:lnTo>
                  <a:pt x="21600" y="10800"/>
                </a:lnTo>
                <a:cubicBezTo>
                  <a:pt x="21600" y="4794"/>
                  <a:pt x="16766" y="0"/>
                  <a:pt x="10775" y="0"/>
                </a:cubicBezTo>
                <a:lnTo>
                  <a:pt x="10775" y="2523"/>
                </a:lnTo>
                <a:cubicBezTo>
                  <a:pt x="15357" y="2523"/>
                  <a:pt x="19032" y="6207"/>
                  <a:pt x="19032" y="10800"/>
                </a:cubicBezTo>
                <a:close/>
                <a:moveTo>
                  <a:pt x="14249" y="10800"/>
                </a:moveTo>
                <a:lnTo>
                  <a:pt x="16766" y="10800"/>
                </a:lnTo>
                <a:cubicBezTo>
                  <a:pt x="16766" y="7570"/>
                  <a:pt x="13997" y="4794"/>
                  <a:pt x="10775" y="4794"/>
                </a:cubicBezTo>
                <a:lnTo>
                  <a:pt x="10775" y="7368"/>
                </a:lnTo>
                <a:cubicBezTo>
                  <a:pt x="12839" y="7368"/>
                  <a:pt x="14249" y="8731"/>
                  <a:pt x="14249" y="10800"/>
                </a:cubicBezTo>
                <a:close/>
              </a:path>
            </a:pathLst>
          </a:custGeom>
          <a:solidFill>
            <a:schemeClr val="accent4"/>
          </a:solidFill>
          <a:ln w="3175" cap="flat">
            <a:noFill/>
            <a:miter lim="400000"/>
          </a:ln>
          <a:effectLst/>
        </p:spPr>
        <p:txBody>
          <a:bodyPr wrap="square" lIns="23692" tIns="23692" rIns="23692" bIns="23692" numCol="1" anchor="ctr">
            <a:noAutofit/>
          </a:bodyPr>
          <a:lstStyle/>
          <a:p>
            <a:pPr defTabSz="473710">
              <a:defRPr>
                <a:solidFill>
                  <a:srgbClr val="000000"/>
                </a:solidFill>
              </a:defRPr>
            </a:pPr>
            <a:endParaRPr>
              <a:solidFill>
                <a:schemeClr val="bg1"/>
              </a:solidFill>
            </a:endParaRPr>
          </a:p>
        </p:txBody>
      </p:sp>
      <p:sp>
        <p:nvSpPr>
          <p:cNvPr id="24" name="Shape 510"/>
          <p:cNvSpPr/>
          <p:nvPr/>
        </p:nvSpPr>
        <p:spPr>
          <a:xfrm>
            <a:off x="1534181" y="1940804"/>
            <a:ext cx="175627" cy="13274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4450"/>
                </a:moveTo>
                <a:lnTo>
                  <a:pt x="1708" y="14450"/>
                </a:lnTo>
                <a:lnTo>
                  <a:pt x="1708" y="7351"/>
                </a:lnTo>
                <a:lnTo>
                  <a:pt x="0" y="7351"/>
                </a:lnTo>
                <a:lnTo>
                  <a:pt x="0" y="14450"/>
                </a:lnTo>
                <a:close/>
                <a:moveTo>
                  <a:pt x="2581" y="16968"/>
                </a:moveTo>
                <a:lnTo>
                  <a:pt x="4479" y="16968"/>
                </a:lnTo>
                <a:lnTo>
                  <a:pt x="4479" y="4834"/>
                </a:lnTo>
                <a:lnTo>
                  <a:pt x="2581" y="4834"/>
                </a:lnTo>
                <a:lnTo>
                  <a:pt x="2581" y="16968"/>
                </a:lnTo>
                <a:close/>
                <a:moveTo>
                  <a:pt x="19892" y="7351"/>
                </a:moveTo>
                <a:lnTo>
                  <a:pt x="19892" y="14450"/>
                </a:lnTo>
                <a:lnTo>
                  <a:pt x="21600" y="14450"/>
                </a:lnTo>
                <a:lnTo>
                  <a:pt x="21600" y="7351"/>
                </a:lnTo>
                <a:lnTo>
                  <a:pt x="19892" y="7351"/>
                </a:lnTo>
                <a:close/>
                <a:moveTo>
                  <a:pt x="17121" y="16968"/>
                </a:moveTo>
                <a:lnTo>
                  <a:pt x="18829" y="16968"/>
                </a:lnTo>
                <a:lnTo>
                  <a:pt x="18829" y="4834"/>
                </a:lnTo>
                <a:lnTo>
                  <a:pt x="17121" y="4834"/>
                </a:lnTo>
                <a:lnTo>
                  <a:pt x="17121" y="16968"/>
                </a:lnTo>
                <a:close/>
                <a:moveTo>
                  <a:pt x="14881" y="0"/>
                </a:moveTo>
                <a:lnTo>
                  <a:pt x="6757" y="0"/>
                </a:lnTo>
                <a:cubicBezTo>
                  <a:pt x="6036" y="0"/>
                  <a:pt x="5353" y="957"/>
                  <a:pt x="5353" y="1863"/>
                </a:cubicBezTo>
                <a:lnTo>
                  <a:pt x="5353" y="19989"/>
                </a:lnTo>
                <a:cubicBezTo>
                  <a:pt x="5353" y="20895"/>
                  <a:pt x="6036" y="21600"/>
                  <a:pt x="6757" y="21600"/>
                </a:cubicBezTo>
                <a:lnTo>
                  <a:pt x="14881" y="21600"/>
                </a:lnTo>
                <a:cubicBezTo>
                  <a:pt x="15564" y="21600"/>
                  <a:pt x="16247" y="20895"/>
                  <a:pt x="16247" y="19989"/>
                </a:cubicBezTo>
                <a:lnTo>
                  <a:pt x="16247" y="1863"/>
                </a:lnTo>
                <a:cubicBezTo>
                  <a:pt x="16247" y="957"/>
                  <a:pt x="15564" y="0"/>
                  <a:pt x="14881" y="0"/>
                </a:cubicBezTo>
                <a:close/>
                <a:moveTo>
                  <a:pt x="14349" y="19284"/>
                </a:moveTo>
                <a:lnTo>
                  <a:pt x="7099" y="19284"/>
                </a:lnTo>
                <a:lnTo>
                  <a:pt x="7099" y="2517"/>
                </a:lnTo>
                <a:lnTo>
                  <a:pt x="14349" y="2517"/>
                </a:lnTo>
                <a:lnTo>
                  <a:pt x="14349" y="19284"/>
                </a:lnTo>
                <a:close/>
              </a:path>
            </a:pathLst>
          </a:custGeom>
          <a:solidFill>
            <a:schemeClr val="accent4"/>
          </a:solidFill>
          <a:ln w="3175" cap="flat">
            <a:noFill/>
            <a:miter lim="400000"/>
          </a:ln>
          <a:effectLst/>
        </p:spPr>
        <p:txBody>
          <a:bodyPr wrap="square" lIns="23692" tIns="23692" rIns="23692" bIns="23692" numCol="1" anchor="ctr">
            <a:noAutofit/>
          </a:bodyPr>
          <a:lstStyle/>
          <a:p>
            <a:pPr defTabSz="473710">
              <a:defRPr>
                <a:solidFill>
                  <a:srgbClr val="000000"/>
                </a:solidFill>
              </a:defRPr>
            </a:pPr>
            <a:endParaRPr>
              <a:solidFill>
                <a:schemeClr val="bg1"/>
              </a:solidFill>
            </a:endParaRPr>
          </a:p>
        </p:txBody>
      </p:sp>
      <p:sp>
        <p:nvSpPr>
          <p:cNvPr id="25" name="Shape 511"/>
          <p:cNvSpPr/>
          <p:nvPr/>
        </p:nvSpPr>
        <p:spPr>
          <a:xfrm>
            <a:off x="3191473" y="1938600"/>
            <a:ext cx="124229" cy="1463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659" y="21600"/>
                </a:moveTo>
                <a:cubicBezTo>
                  <a:pt x="12121" y="21600"/>
                  <a:pt x="13347" y="20560"/>
                  <a:pt x="13347" y="19520"/>
                </a:cubicBezTo>
                <a:lnTo>
                  <a:pt x="8253" y="19520"/>
                </a:lnTo>
                <a:cubicBezTo>
                  <a:pt x="8253" y="20560"/>
                  <a:pt x="9479" y="21600"/>
                  <a:pt x="10659" y="21600"/>
                </a:cubicBezTo>
                <a:close/>
                <a:moveTo>
                  <a:pt x="18912" y="15200"/>
                </a:moveTo>
                <a:lnTo>
                  <a:pt x="18912" y="9240"/>
                </a:lnTo>
                <a:cubicBezTo>
                  <a:pt x="18912" y="5960"/>
                  <a:pt x="16271" y="3280"/>
                  <a:pt x="12639" y="2480"/>
                </a:cubicBezTo>
                <a:lnTo>
                  <a:pt x="12639" y="1640"/>
                </a:lnTo>
                <a:cubicBezTo>
                  <a:pt x="12639" y="840"/>
                  <a:pt x="11790" y="0"/>
                  <a:pt x="10659" y="0"/>
                </a:cubicBezTo>
                <a:cubicBezTo>
                  <a:pt x="9574" y="0"/>
                  <a:pt x="9008" y="840"/>
                  <a:pt x="9008" y="1640"/>
                </a:cubicBezTo>
                <a:lnTo>
                  <a:pt x="9008" y="2480"/>
                </a:lnTo>
                <a:cubicBezTo>
                  <a:pt x="5093" y="3280"/>
                  <a:pt x="2452" y="5960"/>
                  <a:pt x="2452" y="9240"/>
                </a:cubicBezTo>
                <a:lnTo>
                  <a:pt x="2452" y="15200"/>
                </a:lnTo>
                <a:lnTo>
                  <a:pt x="0" y="17280"/>
                </a:lnTo>
                <a:lnTo>
                  <a:pt x="0" y="18280"/>
                </a:lnTo>
                <a:lnTo>
                  <a:pt x="21600" y="18280"/>
                </a:lnTo>
                <a:lnTo>
                  <a:pt x="21600" y="17280"/>
                </a:lnTo>
                <a:lnTo>
                  <a:pt x="18912" y="15200"/>
                </a:lnTo>
                <a:close/>
              </a:path>
            </a:pathLst>
          </a:custGeom>
          <a:solidFill>
            <a:schemeClr val="accent4"/>
          </a:solidFill>
          <a:ln w="3175" cap="flat">
            <a:noFill/>
            <a:miter lim="400000"/>
          </a:ln>
          <a:effectLst/>
        </p:spPr>
        <p:txBody>
          <a:bodyPr wrap="square" lIns="23692" tIns="23692" rIns="23692" bIns="23692" numCol="1" anchor="ctr">
            <a:noAutofit/>
          </a:bodyPr>
          <a:lstStyle/>
          <a:p>
            <a:pPr defTabSz="473710">
              <a:defRPr>
                <a:solidFill>
                  <a:srgbClr val="000000"/>
                </a:solidFill>
              </a:defRPr>
            </a:pPr>
            <a:endParaRPr>
              <a:solidFill>
                <a:schemeClr val="bg1"/>
              </a:solidFill>
            </a:endParaRPr>
          </a:p>
        </p:txBody>
      </p:sp>
      <p:grpSp>
        <p:nvGrpSpPr>
          <p:cNvPr id="26" name="Group 515"/>
          <p:cNvGrpSpPr/>
          <p:nvPr/>
        </p:nvGrpSpPr>
        <p:grpSpPr>
          <a:xfrm>
            <a:off x="4530199" y="1752273"/>
            <a:ext cx="3659288" cy="1297636"/>
            <a:chOff x="0" y="0"/>
            <a:chExt cx="9912991" cy="3531203"/>
          </a:xfrm>
        </p:grpSpPr>
        <p:sp>
          <p:nvSpPr>
            <p:cNvPr id="27" name="Shape 513"/>
            <p:cNvSpPr/>
            <p:nvPr/>
          </p:nvSpPr>
          <p:spPr>
            <a:xfrm>
              <a:off x="3051" y="766817"/>
              <a:ext cx="9909941" cy="2764387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txBody>
            <a:bodyPr wrap="square" lIns="38100" tIns="38100" rIns="38100" bIns="38100" numCol="1" anchor="t">
              <a:normAutofit/>
            </a:bodyPr>
            <a:lstStyle/>
            <a:p>
              <a:pPr marL="285750" indent="-285750">
                <a:lnSpc>
                  <a:spcPct val="125000"/>
                </a:lnSpc>
                <a:buFont typeface="Wingdings" panose="05000000000000000000" pitchFamily="2" charset="2"/>
                <a:buChar char="Ø"/>
              </a:pPr>
              <a:r>
                <a:rPr lang="zh-CN" altLang="en-US" dirty="0" smtClean="0">
                  <a:solidFill>
                    <a:schemeClr val="bg1"/>
                  </a:solidFill>
                  <a:latin typeface="Arial" panose="020B0604020202020204" pitchFamily="34" charset="0"/>
                  <a:ea typeface="楷体" panose="02010609060101010101" pitchFamily="1" charset="-122"/>
                </a:rPr>
                <a:t>将</a:t>
              </a:r>
              <a:r>
                <a:rPr lang="zh-CN" altLang="en-US" dirty="0">
                  <a:solidFill>
                    <a:schemeClr val="bg1"/>
                  </a:solidFill>
                  <a:latin typeface="Arial" panose="020B0604020202020204" pitchFamily="34" charset="0"/>
                  <a:ea typeface="楷体" panose="02010609060101010101" pitchFamily="1" charset="-122"/>
                </a:rPr>
                <a:t>天气信息分成各个不同类别，管理员可对分类信息进行添加、修改和删除操作；</a:t>
              </a:r>
            </a:p>
          </p:txBody>
        </p:sp>
        <p:sp>
          <p:nvSpPr>
            <p:cNvPr id="28" name="Shape 514"/>
            <p:cNvSpPr/>
            <p:nvPr/>
          </p:nvSpPr>
          <p:spPr>
            <a:xfrm>
              <a:off x="0" y="0"/>
              <a:ext cx="4410424" cy="79223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txBody>
            <a:bodyPr wrap="square" lIns="38100" tIns="38100" rIns="38100" bIns="38100" numCol="1" anchor="t">
              <a:normAutofit fontScale="47500" lnSpcReduction="20000"/>
            </a:bodyPr>
            <a:lstStyle>
              <a:lvl1pPr>
                <a:defRPr sz="3200">
                  <a:solidFill>
                    <a:srgbClr val="38A18A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r>
                <a:rPr lang="zh-CN" altLang="en-US" dirty="0">
                  <a:solidFill>
                    <a:schemeClr val="bg1"/>
                  </a:solidFill>
                  <a:latin typeface="Arial" panose="020B0604020202020204" pitchFamily="34" charset="0"/>
                  <a:ea typeface="楷体" panose="02010609060101010101" pitchFamily="1" charset="-122"/>
                </a:rPr>
                <a:t>天气分类信息管理：</a:t>
              </a:r>
              <a:endParaRPr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9" name="Group 518"/>
          <p:cNvGrpSpPr/>
          <p:nvPr/>
        </p:nvGrpSpPr>
        <p:grpSpPr>
          <a:xfrm>
            <a:off x="4530199" y="2982465"/>
            <a:ext cx="3659288" cy="1297636"/>
            <a:chOff x="0" y="0"/>
            <a:chExt cx="9912991" cy="3531203"/>
          </a:xfrm>
        </p:grpSpPr>
        <p:sp>
          <p:nvSpPr>
            <p:cNvPr id="30" name="Shape 516"/>
            <p:cNvSpPr/>
            <p:nvPr/>
          </p:nvSpPr>
          <p:spPr>
            <a:xfrm>
              <a:off x="3051" y="766817"/>
              <a:ext cx="9909941" cy="2764387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txBody>
            <a:bodyPr wrap="square" lIns="38100" tIns="38100" rIns="38100" bIns="38100" numCol="1" anchor="t">
              <a:normAutofit/>
            </a:bodyPr>
            <a:lstStyle/>
            <a:p>
              <a:pPr marL="285750" indent="-285750">
                <a:lnSpc>
                  <a:spcPct val="125000"/>
                </a:lnSpc>
                <a:buFont typeface="Wingdings" panose="05000000000000000000" pitchFamily="2" charset="2"/>
                <a:buChar char="Ø"/>
              </a:pPr>
              <a:r>
                <a:rPr lang="zh-CN" altLang="en-US" dirty="0" smtClean="0">
                  <a:solidFill>
                    <a:schemeClr val="bg1"/>
                  </a:solidFill>
                  <a:latin typeface="Arial" panose="020B0604020202020204" pitchFamily="34" charset="0"/>
                  <a:ea typeface="楷体" panose="02010609060101010101" pitchFamily="1" charset="-122"/>
                </a:rPr>
                <a:t>记录</a:t>
              </a:r>
              <a:r>
                <a:rPr lang="zh-CN" altLang="en-US" dirty="0">
                  <a:solidFill>
                    <a:schemeClr val="bg1"/>
                  </a:solidFill>
                  <a:latin typeface="Arial" panose="020B0604020202020204" pitchFamily="34" charset="0"/>
                  <a:ea typeface="楷体" panose="02010609060101010101" pitchFamily="1" charset="-122"/>
                </a:rPr>
                <a:t>天气的详细信息，管理员可对天气信息进行添加、修改、删除操作；</a:t>
              </a:r>
            </a:p>
          </p:txBody>
        </p:sp>
        <p:sp>
          <p:nvSpPr>
            <p:cNvPr id="31" name="Shape 517"/>
            <p:cNvSpPr/>
            <p:nvPr/>
          </p:nvSpPr>
          <p:spPr>
            <a:xfrm>
              <a:off x="0" y="0"/>
              <a:ext cx="4410424" cy="79223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</p:spPr>
          <p:txBody>
            <a:bodyPr wrap="square" lIns="38100" tIns="38100" rIns="38100" bIns="38100" numCol="1" anchor="t">
              <a:normAutofit fontScale="47500" lnSpcReduction="20000"/>
            </a:bodyPr>
            <a:lstStyle>
              <a:lvl1pPr>
                <a:defRPr sz="3200">
                  <a:solidFill>
                    <a:srgbClr val="38A18A"/>
                  </a:solidFill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lvl1pPr>
            </a:lstStyle>
            <a:p>
              <a:r>
                <a:rPr lang="zh-CN" altLang="en-US" dirty="0">
                  <a:solidFill>
                    <a:schemeClr val="bg1"/>
                  </a:solidFill>
                  <a:latin typeface="Arial" panose="020B0604020202020204" pitchFamily="34" charset="0"/>
                  <a:ea typeface="楷体" panose="02010609060101010101" pitchFamily="1" charset="-122"/>
                </a:rPr>
                <a:t>天气信息管理模块：</a:t>
              </a:r>
              <a:endParaRPr dirty="0">
                <a:solidFill>
                  <a:schemeClr val="bg1"/>
                </a:solidFill>
              </a:endParaRPr>
            </a:p>
          </p:txBody>
        </p:sp>
      </p:grpSp>
      <p:sp>
        <p:nvSpPr>
          <p:cNvPr id="32" name="矩形: 圆角 31"/>
          <p:cNvSpPr/>
          <p:nvPr/>
        </p:nvSpPr>
        <p:spPr>
          <a:xfrm>
            <a:off x="1360397" y="273506"/>
            <a:ext cx="5948478" cy="1190612"/>
          </a:xfrm>
          <a:prstGeom prst="roundRect">
            <a:avLst>
              <a:gd name="adj" fmla="val 5000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000" dirty="0">
                <a:ea typeface="宋体" panose="02010600030101010101" pitchFamily="2" charset="-122"/>
              </a:rPr>
              <a:t>系统子模块功能简介</a:t>
            </a:r>
            <a:endParaRPr lang="zh-CN" altLang="en-US" sz="40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283">
        <p14:window dir="vert"/>
      </p:transition>
    </mc:Choice>
    <mc:Fallback xmlns="">
      <p:transition spd="slow" advTm="283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 bwMode="auto">
          <a:xfrm>
            <a:off x="1619780" y="1281481"/>
            <a:ext cx="898973" cy="1155933"/>
            <a:chOff x="1619672" y="987362"/>
            <a:chExt cx="900021" cy="1157169"/>
          </a:xfrm>
        </p:grpSpPr>
        <p:sp>
          <p:nvSpPr>
            <p:cNvPr id="3" name="Chevron 11"/>
            <p:cNvSpPr/>
            <p:nvPr/>
          </p:nvSpPr>
          <p:spPr>
            <a:xfrm rot="5400000">
              <a:off x="1491098" y="1115936"/>
              <a:ext cx="1157169" cy="900021"/>
            </a:xfrm>
            <a:prstGeom prst="chevron">
              <a:avLst>
                <a:gd name="adj" fmla="val 43967"/>
              </a:avLst>
            </a:prstGeom>
            <a:solidFill>
              <a:srgbClr val="003269"/>
            </a:solidFill>
            <a:ln w="25400" cap="flat" cmpd="sng" algn="ctr">
              <a:noFill/>
              <a:prstDash val="solid"/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0">
                <a:solidFill>
                  <a:schemeClr val="bg1"/>
                </a:solidFill>
                <a:latin typeface="Calibri" panose="020F0502020204030204"/>
                <a:ea typeface="+mn-ea"/>
              </a:endParaRPr>
            </a:p>
          </p:txBody>
        </p:sp>
        <p:sp>
          <p:nvSpPr>
            <p:cNvPr id="4" name="Text Box 394"/>
            <p:cNvSpPr txBox="1">
              <a:spLocks noChangeArrowheads="1"/>
            </p:cNvSpPr>
            <p:nvPr/>
          </p:nvSpPr>
          <p:spPr bwMode="auto">
            <a:xfrm>
              <a:off x="1620731" y="1242434"/>
              <a:ext cx="864607" cy="647022"/>
            </a:xfrm>
            <a:prstGeom prst="rect">
              <a:avLst/>
            </a:prstGeom>
            <a:noFill/>
            <a:ln w="9525" algn="ctr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800" b="1" dirty="0">
                  <a:solidFill>
                    <a:schemeClr val="bg1"/>
                  </a:solidFill>
                  <a:latin typeface="Arial" panose="020B0604020202020204" pitchFamily="34" charset="0"/>
                  <a:ea typeface="楷体" panose="02010609060101010101" pitchFamily="1" charset="-122"/>
                </a:rPr>
                <a:t>管理</a:t>
              </a:r>
              <a:r>
                <a:rPr lang="zh-CN" altLang="en-US" sz="1800" b="1" dirty="0" smtClean="0">
                  <a:solidFill>
                    <a:schemeClr val="bg1"/>
                  </a:solidFill>
                  <a:latin typeface="Arial" panose="020B0604020202020204" pitchFamily="34" charset="0"/>
                  <a:ea typeface="楷体" panose="02010609060101010101" pitchFamily="1" charset="-122"/>
                </a:rPr>
                <a:t>模块</a:t>
              </a:r>
              <a:endParaRPr lang="en-US" altLang="ko-KR" sz="1800" b="1" kern="0" dirty="0">
                <a:solidFill>
                  <a:schemeClr val="bg1"/>
                </a:solidFill>
                <a:latin typeface="Calibri" panose="020F0502020204030204"/>
                <a:cs typeface="Arial" panose="020B0604020202020204" pitchFamily="34" charset="0"/>
              </a:endParaRPr>
            </a:p>
          </p:txBody>
        </p:sp>
      </p:grpSp>
      <p:grpSp>
        <p:nvGrpSpPr>
          <p:cNvPr id="5" name="组合 4"/>
          <p:cNvGrpSpPr/>
          <p:nvPr/>
        </p:nvGrpSpPr>
        <p:grpSpPr bwMode="auto">
          <a:xfrm>
            <a:off x="1619780" y="2275335"/>
            <a:ext cx="898973" cy="1155933"/>
            <a:chOff x="1619672" y="1981089"/>
            <a:chExt cx="900021" cy="1157169"/>
          </a:xfrm>
        </p:grpSpPr>
        <p:sp>
          <p:nvSpPr>
            <p:cNvPr id="6" name="Chevron 16"/>
            <p:cNvSpPr/>
            <p:nvPr/>
          </p:nvSpPr>
          <p:spPr>
            <a:xfrm rot="5400000">
              <a:off x="1491098" y="2109663"/>
              <a:ext cx="1157169" cy="900021"/>
            </a:xfrm>
            <a:prstGeom prst="chevron">
              <a:avLst>
                <a:gd name="adj" fmla="val 43967"/>
              </a:avLst>
            </a:prstGeom>
            <a:solidFill>
              <a:srgbClr val="003269"/>
            </a:solidFill>
            <a:ln w="25400" cap="flat" cmpd="sng" algn="ctr">
              <a:noFill/>
              <a:prstDash val="solid"/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0" dirty="0">
                <a:solidFill>
                  <a:schemeClr val="bg1"/>
                </a:solidFill>
                <a:latin typeface="Calibri" panose="020F0502020204030204"/>
                <a:ea typeface="+mn-ea"/>
              </a:endParaRPr>
            </a:p>
          </p:txBody>
        </p:sp>
        <p:sp>
          <p:nvSpPr>
            <p:cNvPr id="7" name="Text Box 394"/>
            <p:cNvSpPr txBox="1">
              <a:spLocks noChangeArrowheads="1"/>
            </p:cNvSpPr>
            <p:nvPr/>
          </p:nvSpPr>
          <p:spPr bwMode="auto">
            <a:xfrm>
              <a:off x="1620731" y="2247515"/>
              <a:ext cx="864607" cy="708643"/>
            </a:xfrm>
            <a:prstGeom prst="rect">
              <a:avLst/>
            </a:prstGeom>
            <a:noFill/>
            <a:ln w="9525" algn="ctr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000" b="1" dirty="0">
                  <a:solidFill>
                    <a:schemeClr val="bg1"/>
                  </a:solidFill>
                  <a:latin typeface="Arial" panose="020B0604020202020204" pitchFamily="34" charset="0"/>
                  <a:ea typeface="楷体" panose="02010609060101010101" pitchFamily="1" charset="-122"/>
                </a:rPr>
                <a:t>查询模块</a:t>
              </a:r>
              <a:endParaRPr lang="en-US" altLang="ko-KR" sz="2000" b="1" kern="0" dirty="0">
                <a:solidFill>
                  <a:schemeClr val="bg1"/>
                </a:solidFill>
                <a:latin typeface="Calibri" panose="020F0502020204030204"/>
                <a:cs typeface="Arial" panose="020B0604020202020204" pitchFamily="34" charset="0"/>
              </a:endParaRPr>
            </a:p>
          </p:txBody>
        </p:sp>
      </p:grpSp>
      <p:grpSp>
        <p:nvGrpSpPr>
          <p:cNvPr id="8" name="组合 7"/>
          <p:cNvGrpSpPr/>
          <p:nvPr/>
        </p:nvGrpSpPr>
        <p:grpSpPr bwMode="auto">
          <a:xfrm>
            <a:off x="1606285" y="3274419"/>
            <a:ext cx="912467" cy="1157479"/>
            <a:chOff x="1606162" y="2981355"/>
            <a:chExt cx="913531" cy="1157169"/>
          </a:xfrm>
        </p:grpSpPr>
        <p:sp>
          <p:nvSpPr>
            <p:cNvPr id="9" name="Chevron 25"/>
            <p:cNvSpPr/>
            <p:nvPr/>
          </p:nvSpPr>
          <p:spPr>
            <a:xfrm rot="5400000">
              <a:off x="1491098" y="3109929"/>
              <a:ext cx="1157169" cy="900021"/>
            </a:xfrm>
            <a:prstGeom prst="chevron">
              <a:avLst>
                <a:gd name="adj" fmla="val 43967"/>
              </a:avLst>
            </a:prstGeom>
            <a:solidFill>
              <a:srgbClr val="003269"/>
            </a:solidFill>
            <a:ln w="25400" cap="flat" cmpd="sng" algn="ctr">
              <a:noFill/>
              <a:prstDash val="solid"/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0" dirty="0">
                <a:solidFill>
                  <a:schemeClr val="bg1"/>
                </a:solidFill>
                <a:latin typeface="Calibri" panose="020F0502020204030204"/>
                <a:ea typeface="+mn-ea"/>
              </a:endParaRPr>
            </a:p>
          </p:txBody>
        </p:sp>
        <p:sp>
          <p:nvSpPr>
            <p:cNvPr id="10" name="Text Box 394"/>
            <p:cNvSpPr txBox="1">
              <a:spLocks noChangeArrowheads="1"/>
            </p:cNvSpPr>
            <p:nvPr/>
          </p:nvSpPr>
          <p:spPr bwMode="auto">
            <a:xfrm>
              <a:off x="1606162" y="3327970"/>
              <a:ext cx="864607" cy="707696"/>
            </a:xfrm>
            <a:prstGeom prst="rect">
              <a:avLst/>
            </a:prstGeom>
            <a:noFill/>
            <a:ln w="9525" algn="ctr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000" b="1" dirty="0">
                  <a:solidFill>
                    <a:schemeClr val="bg1"/>
                  </a:solidFill>
                  <a:latin typeface="Arial" panose="020B0604020202020204" pitchFamily="34" charset="0"/>
                  <a:ea typeface="楷体" panose="02010609060101010101" pitchFamily="1" charset="-122"/>
                </a:rPr>
                <a:t>系统公告</a:t>
              </a:r>
              <a:endParaRPr lang="en-US" altLang="ko-KR" sz="2000" b="1" kern="0" dirty="0">
                <a:solidFill>
                  <a:schemeClr val="bg1"/>
                </a:solidFill>
                <a:latin typeface="Calibri" panose="020F0502020204030204"/>
                <a:cs typeface="Arial" panose="020B0604020202020204" pitchFamily="34" charset="0"/>
              </a:endParaRPr>
            </a:p>
          </p:txBody>
        </p:sp>
      </p:grpSp>
      <p:grpSp>
        <p:nvGrpSpPr>
          <p:cNvPr id="11" name="组合 10"/>
          <p:cNvGrpSpPr/>
          <p:nvPr/>
        </p:nvGrpSpPr>
        <p:grpSpPr bwMode="auto">
          <a:xfrm>
            <a:off x="2592388" y="1253877"/>
            <a:ext cx="5141912" cy="846771"/>
            <a:chOff x="2591610" y="961206"/>
            <a:chExt cx="5142977" cy="845382"/>
          </a:xfrm>
        </p:grpSpPr>
        <p:sp>
          <p:nvSpPr>
            <p:cNvPr id="12" name="Rounded Rectangle 12"/>
            <p:cNvSpPr/>
            <p:nvPr/>
          </p:nvSpPr>
          <p:spPr>
            <a:xfrm>
              <a:off x="2591610" y="961206"/>
              <a:ext cx="5142977" cy="801957"/>
            </a:xfrm>
            <a:prstGeom prst="roundRect">
              <a:avLst>
                <a:gd name="adj" fmla="val 5881"/>
              </a:avLst>
            </a:prstGeom>
            <a:noFill/>
            <a:ln w="6350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0" dirty="0">
                <a:solidFill>
                  <a:schemeClr val="bg1"/>
                </a:solidFill>
                <a:latin typeface="Calibri" panose="020F0502020204030204"/>
                <a:ea typeface="+mn-ea"/>
              </a:endParaRPr>
            </a:p>
          </p:txBody>
        </p:sp>
        <p:sp>
          <p:nvSpPr>
            <p:cNvPr id="13" name="Text Box 394"/>
            <p:cNvSpPr txBox="1">
              <a:spLocks noChangeArrowheads="1"/>
            </p:cNvSpPr>
            <p:nvPr/>
          </p:nvSpPr>
          <p:spPr bwMode="auto">
            <a:xfrm>
              <a:off x="2747217" y="1059470"/>
              <a:ext cx="4795243" cy="747118"/>
            </a:xfrm>
            <a:prstGeom prst="rect">
              <a:avLst/>
            </a:prstGeom>
            <a:noFill/>
            <a:ln w="9525" algn="ctr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zh-CN" altLang="en-US" sz="1800" dirty="0">
                  <a:solidFill>
                    <a:schemeClr val="bg1"/>
                  </a:solidFill>
                  <a:latin typeface="Arial" panose="020B0604020202020204" pitchFamily="34" charset="0"/>
                  <a:ea typeface="楷体" panose="02010609060101010101" pitchFamily="1" charset="-122"/>
                </a:rPr>
                <a:t>记录已注册的用户信息，可对无效信息进行删除操作；</a:t>
              </a:r>
            </a:p>
          </p:txBody>
        </p:sp>
      </p:grpSp>
      <p:grpSp>
        <p:nvGrpSpPr>
          <p:cNvPr id="14" name="组合 13"/>
          <p:cNvGrpSpPr/>
          <p:nvPr/>
        </p:nvGrpSpPr>
        <p:grpSpPr bwMode="auto">
          <a:xfrm>
            <a:off x="2592388" y="2247652"/>
            <a:ext cx="5141912" cy="803275"/>
            <a:chOff x="2591610" y="1954934"/>
            <a:chExt cx="5142977" cy="801957"/>
          </a:xfrm>
          <a:noFill/>
        </p:grpSpPr>
        <p:sp>
          <p:nvSpPr>
            <p:cNvPr id="15" name="Rounded Rectangle 15"/>
            <p:cNvSpPr/>
            <p:nvPr/>
          </p:nvSpPr>
          <p:spPr>
            <a:xfrm>
              <a:off x="2591610" y="1954934"/>
              <a:ext cx="5142977" cy="801957"/>
            </a:xfrm>
            <a:prstGeom prst="roundRect">
              <a:avLst>
                <a:gd name="adj" fmla="val 5881"/>
              </a:avLst>
            </a:prstGeom>
            <a:grpFill/>
            <a:ln w="6350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0">
                <a:solidFill>
                  <a:schemeClr val="bg1"/>
                </a:solidFill>
                <a:latin typeface="Calibri" panose="020F0502020204030204"/>
                <a:ea typeface="+mn-ea"/>
              </a:endParaRPr>
            </a:p>
          </p:txBody>
        </p:sp>
        <p:sp>
          <p:nvSpPr>
            <p:cNvPr id="16" name="Text Box 394"/>
            <p:cNvSpPr txBox="1">
              <a:spLocks noChangeArrowheads="1"/>
            </p:cNvSpPr>
            <p:nvPr/>
          </p:nvSpPr>
          <p:spPr bwMode="auto">
            <a:xfrm>
              <a:off x="2747217" y="2026254"/>
              <a:ext cx="4795243" cy="645271"/>
            </a:xfrm>
            <a:prstGeom prst="rect">
              <a:avLst/>
            </a:prstGeom>
            <a:grpFill/>
            <a:ln w="9525" algn="ctr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800" dirty="0">
                  <a:solidFill>
                    <a:schemeClr val="bg1"/>
                  </a:solidFill>
                  <a:latin typeface="Arial" panose="020B0604020202020204" pitchFamily="34" charset="0"/>
                  <a:ea typeface="楷体" panose="02010609060101010101" pitchFamily="1" charset="-122"/>
                </a:rPr>
                <a:t>记录当前系统生成的查询信息详情，管理员可对查询情况进行受理或删除操作；</a:t>
              </a:r>
              <a:endParaRPr lang="en-US" altLang="zh-CN" sz="1800" kern="0" dirty="0">
                <a:solidFill>
                  <a:schemeClr val="bg1"/>
                </a:solidFill>
                <a:latin typeface="Calibri" panose="020F0502020204030204"/>
                <a:cs typeface="Arial" panose="020B0604020202020204" pitchFamily="34" charset="0"/>
              </a:endParaRPr>
            </a:p>
          </p:txBody>
        </p:sp>
      </p:grpSp>
      <p:grpSp>
        <p:nvGrpSpPr>
          <p:cNvPr id="17" name="组合 16"/>
          <p:cNvGrpSpPr/>
          <p:nvPr/>
        </p:nvGrpSpPr>
        <p:grpSpPr bwMode="auto">
          <a:xfrm>
            <a:off x="2592388" y="3249364"/>
            <a:ext cx="5141912" cy="801688"/>
            <a:chOff x="2591610" y="2955199"/>
            <a:chExt cx="5142977" cy="801957"/>
          </a:xfrm>
          <a:noFill/>
        </p:grpSpPr>
        <p:sp>
          <p:nvSpPr>
            <p:cNvPr id="18" name="Rounded Rectangle 24"/>
            <p:cNvSpPr/>
            <p:nvPr/>
          </p:nvSpPr>
          <p:spPr>
            <a:xfrm>
              <a:off x="2591610" y="2955199"/>
              <a:ext cx="5142977" cy="801957"/>
            </a:xfrm>
            <a:prstGeom prst="roundRect">
              <a:avLst>
                <a:gd name="adj" fmla="val 5881"/>
              </a:avLst>
            </a:prstGeom>
            <a:grpFill/>
            <a:ln w="6350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kern="0">
                <a:solidFill>
                  <a:schemeClr val="bg1"/>
                </a:solidFill>
                <a:latin typeface="Calibri" panose="020F0502020204030204"/>
                <a:ea typeface="+mn-ea"/>
              </a:endParaRPr>
            </a:p>
          </p:txBody>
        </p:sp>
        <p:sp>
          <p:nvSpPr>
            <p:cNvPr id="19" name="Text Box 394"/>
            <p:cNvSpPr txBox="1">
              <a:spLocks noChangeArrowheads="1"/>
            </p:cNvSpPr>
            <p:nvPr/>
          </p:nvSpPr>
          <p:spPr bwMode="auto">
            <a:xfrm>
              <a:off x="2747217" y="3034601"/>
              <a:ext cx="4795243" cy="646548"/>
            </a:xfrm>
            <a:prstGeom prst="rect">
              <a:avLst/>
            </a:prstGeom>
            <a:grpFill/>
            <a:ln w="9525" algn="ctr">
              <a:noFill/>
              <a:miter lim="800000"/>
            </a:ln>
            <a:effectLst/>
          </p:spPr>
          <p:txBody>
            <a:bodyPr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800" dirty="0">
                  <a:solidFill>
                    <a:schemeClr val="bg1"/>
                  </a:solidFill>
                  <a:latin typeface="Arial" panose="020B0604020202020204" pitchFamily="34" charset="0"/>
                  <a:ea typeface="楷体" panose="02010609060101010101" pitchFamily="1" charset="-122"/>
                </a:rPr>
                <a:t>记录系统当前的公告信息，可对公告信息进行更新、删除操作；</a:t>
              </a:r>
              <a:endParaRPr lang="en-US" altLang="zh-CN" sz="1800" kern="0" dirty="0">
                <a:solidFill>
                  <a:schemeClr val="bg1"/>
                </a:solidFill>
                <a:latin typeface="Calibri" panose="020F0502020204030204"/>
                <a:cs typeface="Arial" panose="020B0604020202020204" pitchFamily="34" charset="0"/>
              </a:endParaRPr>
            </a:p>
          </p:txBody>
        </p:sp>
      </p:grpSp>
      <p:sp>
        <p:nvSpPr>
          <p:cNvPr id="21" name="矩形: 圆角 31"/>
          <p:cNvSpPr/>
          <p:nvPr/>
        </p:nvSpPr>
        <p:spPr>
          <a:xfrm>
            <a:off x="2484438" y="305712"/>
            <a:ext cx="4680520" cy="590466"/>
          </a:xfrm>
          <a:prstGeom prst="roundRect">
            <a:avLst>
              <a:gd name="adj" fmla="val 5000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dirty="0">
                <a:ea typeface="宋体" panose="02010600030101010101" pitchFamily="2" charset="-122"/>
              </a:rPr>
              <a:t>系统子模块功能简介</a:t>
            </a:r>
            <a:endParaRPr lang="zh-CN" altLang="en-US" sz="32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94">
        <p14:ferris dir="l"/>
      </p:transition>
    </mc:Choice>
    <mc:Fallback xmlns="">
      <p:transition spd="slow" advTm="1894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1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C:\Documents and Settings\Administrator\桌面\新建文件夹 (2)\5.15封面参考\复件 (51) 新建文件夹\7dfc9e60d6f9cd714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7937" y="-53473"/>
            <a:ext cx="8983187" cy="5093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: 圆角 5"/>
          <p:cNvSpPr/>
          <p:nvPr/>
        </p:nvSpPr>
        <p:spPr>
          <a:xfrm>
            <a:off x="3636466" y="2160116"/>
            <a:ext cx="4021364" cy="633670"/>
          </a:xfrm>
          <a:prstGeom prst="roundRect">
            <a:avLst>
              <a:gd name="adj" fmla="val 50000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000" dirty="0">
                <a:latin typeface="造字工房雅圆（非商用）常规体" panose="02010600030101010101" charset="0"/>
                <a:ea typeface="宋体" panose="02010600030101010101" pitchFamily="2" charset="-122"/>
                <a:sym typeface="造字工房雅圆（非商用）常规体" panose="02010600030101010101" charset="0"/>
              </a:rPr>
              <a:t>界面展示</a:t>
            </a:r>
            <a:endParaRPr lang="zh-CN" altLang="en-US" sz="4000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2341">
        <p14:prism/>
      </p:transition>
    </mc:Choice>
    <mc:Fallback xmlns="">
      <p:transition spd="slow" advTm="234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506</Words>
  <Application>Microsoft Office PowerPoint</Application>
  <PresentationFormat>自定义</PresentationFormat>
  <Paragraphs>93</Paragraphs>
  <Slides>24</Slides>
  <Notes>24</Notes>
  <HiddenSlides>0</HiddenSlides>
  <MMClips>3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25" baseType="lpstr"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ok0.9</dc:title>
  <dc:creator/>
  <cp:lastModifiedBy>lenovo</cp:lastModifiedBy>
  <cp:revision>57</cp:revision>
  <dcterms:created xsi:type="dcterms:W3CDTF">2018-06-05T09:01:00Z</dcterms:created>
  <dcterms:modified xsi:type="dcterms:W3CDTF">2018-06-06T00:45:11Z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2052-10.1.0.7400</vt:lpwstr>
  </property>
</Properties>
</file>